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750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229A71-7EF2-4DE4-8136-D145FC81DA85}" v="1" dt="2023-08-16T13:20:16.3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藤田 英里沙" userId="55fb1634-084b-4aa3-92eb-65b651078df8" providerId="ADAL" clId="{6A229A71-7EF2-4DE4-8136-D145FC81DA85}"/>
    <pc:docChg chg="modSld">
      <pc:chgData name="藤田 英里沙" userId="55fb1634-084b-4aa3-92eb-65b651078df8" providerId="ADAL" clId="{6A229A71-7EF2-4DE4-8136-D145FC81DA85}" dt="2023-08-16T13:20:21.257" v="2" actId="732"/>
      <pc:docMkLst>
        <pc:docMk/>
      </pc:docMkLst>
      <pc:sldChg chg="addSp modSp mod">
        <pc:chgData name="藤田 英里沙" userId="55fb1634-084b-4aa3-92eb-65b651078df8" providerId="ADAL" clId="{6A229A71-7EF2-4DE4-8136-D145FC81DA85}" dt="2023-08-16T13:20:21.257" v="2" actId="732"/>
        <pc:sldMkLst>
          <pc:docMk/>
          <pc:sldMk cId="339112987" sldId="750"/>
        </pc:sldMkLst>
        <pc:picChg chg="add mod modCrop">
          <ac:chgData name="藤田 英里沙" userId="55fb1634-084b-4aa3-92eb-65b651078df8" providerId="ADAL" clId="{6A229A71-7EF2-4DE4-8136-D145FC81DA85}" dt="2023-08-16T13:20:21.257" v="2" actId="732"/>
          <ac:picMkLst>
            <pc:docMk/>
            <pc:sldMk cId="339112987" sldId="750"/>
            <ac:picMk id="25" creationId="{3C221064-5686-A36D-75D5-276E9DD3D84C}"/>
          </ac:picMkLst>
        </pc:picChg>
      </pc:sldChg>
    </pc:docChg>
  </pc:docChgLst>
  <pc:docChgLst>
    <pc:chgData name="寺田 勝也" userId="8c59538c-4358-4eb0-84dd-2e7cb114f0dc" providerId="ADAL" clId="{6EC513C4-3CC5-4949-84C2-039779176145}"/>
    <pc:docChg chg="custSel modSld">
      <pc:chgData name="寺田 勝也" userId="8c59538c-4358-4eb0-84dd-2e7cb114f0dc" providerId="ADAL" clId="{6EC513C4-3CC5-4949-84C2-039779176145}" dt="2023-08-17T01:18:35.977" v="2" actId="478"/>
      <pc:docMkLst>
        <pc:docMk/>
      </pc:docMkLst>
      <pc:sldChg chg="delSp modSp mod">
        <pc:chgData name="寺田 勝也" userId="8c59538c-4358-4eb0-84dd-2e7cb114f0dc" providerId="ADAL" clId="{6EC513C4-3CC5-4949-84C2-039779176145}" dt="2023-08-17T01:18:35.977" v="2" actId="478"/>
        <pc:sldMkLst>
          <pc:docMk/>
          <pc:sldMk cId="339112987" sldId="750"/>
        </pc:sldMkLst>
        <pc:picChg chg="del mod">
          <ac:chgData name="寺田 勝也" userId="8c59538c-4358-4eb0-84dd-2e7cb114f0dc" providerId="ADAL" clId="{6EC513C4-3CC5-4949-84C2-039779176145}" dt="2023-08-17T01:18:35.977" v="2" actId="478"/>
          <ac:picMkLst>
            <pc:docMk/>
            <pc:sldMk cId="339112987" sldId="750"/>
            <ac:picMk id="25" creationId="{3C221064-5686-A36D-75D5-276E9DD3D84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D1A4-1EA2-4A00-8ECD-83C919E939D7}" type="datetimeFigureOut">
              <a:rPr kumimoji="1" lang="ja-JP" altLang="en-US" smtClean="0"/>
              <a:t>2023/8/17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22C6611-F5E6-4F9F-93D7-B39B299DE329}"/>
              </a:ext>
            </a:extLst>
          </p:cNvPr>
          <p:cNvSpPr/>
          <p:nvPr userDrawn="1"/>
        </p:nvSpPr>
        <p:spPr>
          <a:xfrm>
            <a:off x="30365" y="41197"/>
            <a:ext cx="6797269" cy="985174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6573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D1A4-1EA2-4A00-8ECD-83C919E939D7}" type="datetimeFigureOut">
              <a:rPr kumimoji="1" lang="ja-JP" altLang="en-US" smtClean="0"/>
              <a:t>2023/8/17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1772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D1A4-1EA2-4A00-8ECD-83C919E939D7}" type="datetimeFigureOut">
              <a:rPr kumimoji="1" lang="ja-JP" altLang="en-US" smtClean="0"/>
              <a:t>2023/8/17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5466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8" y="9167637"/>
            <a:ext cx="6398419" cy="29121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テキスト ボックス 6"/>
          <p:cNvSpPr txBox="1"/>
          <p:nvPr/>
        </p:nvSpPr>
        <p:spPr>
          <a:xfrm>
            <a:off x="1534716" y="8631060"/>
            <a:ext cx="3783807" cy="141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0059" tIns="30059" rIns="30059" bIns="30059">
            <a:spAutoFit/>
          </a:bodyPr>
          <a:lstStyle/>
          <a:p>
            <a:pPr algn="ctr">
              <a:defRPr sz="700">
                <a:solidFill>
                  <a:srgbClr val="757983"/>
                </a:solidFill>
              </a:defRPr>
            </a:pPr>
            <a:r>
              <a:rPr sz="525"/>
              <a:t>© 2017 Sompo Care Group  All Rights Reserved.</a:t>
            </a:r>
          </a:p>
        </p:txBody>
      </p:sp>
      <p:pic>
        <p:nvPicPr>
          <p:cNvPr id="13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215" y="853017"/>
            <a:ext cx="1944291" cy="78881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893104" y="7842501"/>
            <a:ext cx="5073950" cy="31730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225"/>
              </a:spcBef>
              <a:defRPr sz="1125"/>
            </a:lvl1pPr>
            <a:lvl2pPr algn="ctr">
              <a:spcBef>
                <a:spcPts val="225"/>
              </a:spcBef>
              <a:defRPr sz="1125"/>
            </a:lvl2pPr>
            <a:lvl3pPr algn="ctr">
              <a:spcBef>
                <a:spcPts val="225"/>
              </a:spcBef>
              <a:defRPr sz="1125"/>
            </a:lvl3pPr>
            <a:lvl4pPr algn="ctr">
              <a:spcBef>
                <a:spcPts val="225"/>
              </a:spcBef>
              <a:defRPr sz="1125"/>
            </a:lvl4pPr>
            <a:lvl5pPr algn="ctr">
              <a:spcBef>
                <a:spcPts val="225"/>
              </a:spcBef>
              <a:defRPr sz="1125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5" name="タイトルテキスト"/>
          <p:cNvSpPr txBox="1">
            <a:spLocks noGrp="1"/>
          </p:cNvSpPr>
          <p:nvPr>
            <p:ph type="title"/>
          </p:nvPr>
        </p:nvSpPr>
        <p:spPr>
          <a:xfrm>
            <a:off x="1120262" y="3393000"/>
            <a:ext cx="4619636" cy="1560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950">
                <a:solidFill>
                  <a:srgbClr val="000000"/>
                </a:solidFill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6" name="テキスト プレースホルダ 10"/>
          <p:cNvSpPr>
            <a:spLocks noGrp="1"/>
          </p:cNvSpPr>
          <p:nvPr>
            <p:ph type="body" sz="quarter" idx="13"/>
          </p:nvPr>
        </p:nvSpPr>
        <p:spPr>
          <a:xfrm>
            <a:off x="893104" y="6805006"/>
            <a:ext cx="5073950" cy="31730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225"/>
              </a:spcBef>
              <a:defRPr sz="1400"/>
            </a:lvl1pPr>
          </a:lstStyle>
          <a:p>
            <a:pPr algn="ctr">
              <a:spcBef>
                <a:spcPts val="300"/>
              </a:spcBef>
              <a:defRPr sz="1400"/>
            </a:pPr>
            <a:endParaRPr/>
          </a:p>
        </p:txBody>
      </p:sp>
      <p:sp>
        <p:nvSpPr>
          <p:cNvPr id="17" name="テキスト プレースホルダ 10"/>
          <p:cNvSpPr>
            <a:spLocks noGrp="1"/>
          </p:cNvSpPr>
          <p:nvPr>
            <p:ph type="body" sz="quarter" idx="14"/>
          </p:nvPr>
        </p:nvSpPr>
        <p:spPr>
          <a:xfrm>
            <a:off x="471204" y="1246828"/>
            <a:ext cx="2800351" cy="4715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225"/>
              </a:spcBef>
              <a:defRPr sz="1500" u="sng"/>
            </a:lvl1pPr>
          </a:lstStyle>
          <a:p>
            <a:pPr>
              <a:spcBef>
                <a:spcPts val="300"/>
              </a:spcBef>
              <a:defRPr sz="1500" u="sng"/>
            </a:pPr>
            <a:endParaRPr/>
          </a:p>
        </p:txBody>
      </p:sp>
      <p:sp>
        <p:nvSpPr>
          <p:cNvPr id="1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604067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プレースホルダ 10"/>
          <p:cNvSpPr>
            <a:spLocks noGrp="1"/>
          </p:cNvSpPr>
          <p:nvPr>
            <p:ph type="body" sz="quarter" idx="10"/>
          </p:nvPr>
        </p:nvSpPr>
        <p:spPr>
          <a:xfrm>
            <a:off x="893107" y="7842508"/>
            <a:ext cx="5073949" cy="317305"/>
          </a:xfrm>
        </p:spPr>
        <p:txBody>
          <a:bodyPr/>
          <a:lstStyle>
            <a:lvl1pPr algn="ctr">
              <a:defRPr sz="779"/>
            </a:lvl1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20263" y="3393000"/>
            <a:ext cx="4619635" cy="1560000"/>
          </a:xfrm>
          <a:ln w="9525"/>
        </p:spPr>
        <p:txBody>
          <a:bodyPr/>
          <a:lstStyle>
            <a:lvl1pPr algn="ctr" fontAlgn="t">
              <a:defRPr sz="135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3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93107" y="6805013"/>
            <a:ext cx="5073949" cy="317305"/>
          </a:xfrm>
        </p:spPr>
        <p:txBody>
          <a:bodyPr/>
          <a:lstStyle>
            <a:lvl1pPr algn="ctr">
              <a:defRPr sz="727"/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テキスト プレースホルダ 10"/>
          <p:cNvSpPr>
            <a:spLocks noGrp="1"/>
          </p:cNvSpPr>
          <p:nvPr>
            <p:ph type="body" sz="quarter" idx="11"/>
          </p:nvPr>
        </p:nvSpPr>
        <p:spPr>
          <a:xfrm>
            <a:off x="471203" y="1246834"/>
            <a:ext cx="2800350" cy="471589"/>
          </a:xfrm>
        </p:spPr>
        <p:txBody>
          <a:bodyPr/>
          <a:lstStyle>
            <a:lvl1pPr>
              <a:defRPr sz="779" u="sng"/>
            </a:lvl1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055943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D1A4-1EA2-4A00-8ECD-83C919E939D7}" type="datetimeFigureOut">
              <a:rPr kumimoji="1" lang="ja-JP" altLang="en-US" smtClean="0"/>
              <a:t>2023/8/17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969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D1A4-1EA2-4A00-8ECD-83C919E939D7}" type="datetimeFigureOut">
              <a:rPr kumimoji="1" lang="ja-JP" altLang="en-US" smtClean="0"/>
              <a:t>2023/8/17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628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D1A4-1EA2-4A00-8ECD-83C919E939D7}" type="datetimeFigureOut">
              <a:rPr kumimoji="1" lang="ja-JP" altLang="en-US" smtClean="0"/>
              <a:t>2023/8/17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5393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D1A4-1EA2-4A00-8ECD-83C919E939D7}" type="datetimeFigureOut">
              <a:rPr kumimoji="1" lang="ja-JP" altLang="en-US" smtClean="0"/>
              <a:t>2023/8/17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1874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D1A4-1EA2-4A00-8ECD-83C919E939D7}" type="datetimeFigureOut">
              <a:rPr kumimoji="1" lang="ja-JP" altLang="en-US" smtClean="0"/>
              <a:t>2023/8/17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9513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D1A4-1EA2-4A00-8ECD-83C919E939D7}" type="datetimeFigureOut">
              <a:rPr kumimoji="1" lang="ja-JP" altLang="en-US" smtClean="0"/>
              <a:t>2023/8/17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8318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D1A4-1EA2-4A00-8ECD-83C919E939D7}" type="datetimeFigureOut">
              <a:rPr kumimoji="1" lang="ja-JP" altLang="en-US" smtClean="0"/>
              <a:t>2023/8/17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7297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D1A4-1EA2-4A00-8ECD-83C919E939D7}" type="datetimeFigureOut">
              <a:rPr kumimoji="1" lang="ja-JP" altLang="en-US" smtClean="0"/>
              <a:t>2023/8/17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7651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8D1A4-1EA2-4A00-8ECD-83C919E939D7}" type="datetimeFigureOut">
              <a:rPr kumimoji="1" lang="ja-JP" altLang="en-US" smtClean="0"/>
              <a:t>2023/8/17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445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ピンクのバラ&#10;&#10;低い精度で自動的に生成された説明">
            <a:extLst>
              <a:ext uri="{FF2B5EF4-FFF2-40B4-BE49-F238E27FC236}">
                <a16:creationId xmlns:a16="http://schemas.microsoft.com/office/drawing/2014/main" id="{0E1DC794-35E2-3664-EA45-650F716B7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t="-159" r="3765" b="283"/>
          <a:stretch/>
        </p:blipFill>
        <p:spPr>
          <a:xfrm rot="5400000">
            <a:off x="-797514" y="797512"/>
            <a:ext cx="8444614" cy="6849589"/>
          </a:xfrm>
          <a:prstGeom prst="rect">
            <a:avLst/>
          </a:prstGeom>
        </p:spPr>
      </p:pic>
      <p:pic>
        <p:nvPicPr>
          <p:cNvPr id="5" name="図 4" descr="テーブル, 屋内, 食品, 木製 が含まれている画像&#10;&#10;自動的に生成された説明">
            <a:extLst>
              <a:ext uri="{FF2B5EF4-FFF2-40B4-BE49-F238E27FC236}">
                <a16:creationId xmlns:a16="http://schemas.microsoft.com/office/drawing/2014/main" id="{66C7FD71-54FB-3548-F014-778750C9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08" b="21209"/>
          <a:stretch/>
        </p:blipFill>
        <p:spPr>
          <a:xfrm rot="21383571">
            <a:off x="243992" y="363052"/>
            <a:ext cx="4390965" cy="3200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図 8" descr="屋内, テーブル, 建物, 床 が含まれている画像&#10;&#10;自動的に生成された説明">
            <a:extLst>
              <a:ext uri="{FF2B5EF4-FFF2-40B4-BE49-F238E27FC236}">
                <a16:creationId xmlns:a16="http://schemas.microsoft.com/office/drawing/2014/main" id="{59E4FA34-8D25-69B5-FDD2-5176BD79D5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4" t="11123" r="1683" b="21429"/>
          <a:stretch/>
        </p:blipFill>
        <p:spPr>
          <a:xfrm rot="295507">
            <a:off x="2351784" y="4913998"/>
            <a:ext cx="4070837" cy="2929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図 18" descr="プラスチック容器に入った花&#10;&#10;中程度の精度で自動的に生成された説明">
            <a:extLst>
              <a:ext uri="{FF2B5EF4-FFF2-40B4-BE49-F238E27FC236}">
                <a16:creationId xmlns:a16="http://schemas.microsoft.com/office/drawing/2014/main" id="{902D0627-2A01-8CC8-C368-31BF0AF729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01" t="20353" r="13128" b="8814"/>
          <a:stretch/>
        </p:blipFill>
        <p:spPr>
          <a:xfrm rot="20995913">
            <a:off x="450672" y="5111416"/>
            <a:ext cx="1301738" cy="164237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図 21" descr="プラスチックの容器に入っている花&#10;&#10;低い精度で自動的に生成された説明">
            <a:extLst>
              <a:ext uri="{FF2B5EF4-FFF2-40B4-BE49-F238E27FC236}">
                <a16:creationId xmlns:a16="http://schemas.microsoft.com/office/drawing/2014/main" id="{2D85272F-C692-5B5B-4788-16F683C9BB3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24557" r="16211" b="5721"/>
          <a:stretch/>
        </p:blipFill>
        <p:spPr>
          <a:xfrm rot="653648">
            <a:off x="5136678" y="273326"/>
            <a:ext cx="1284596" cy="169601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2509D50-ED9A-3E14-8A90-73F01681F7CA}"/>
              </a:ext>
            </a:extLst>
          </p:cNvPr>
          <p:cNvGrpSpPr/>
          <p:nvPr/>
        </p:nvGrpSpPr>
        <p:grpSpPr>
          <a:xfrm>
            <a:off x="-513323" y="3921076"/>
            <a:ext cx="7876231" cy="832280"/>
            <a:chOff x="370222" y="-110689"/>
            <a:chExt cx="7876231" cy="1224550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C53B8CF-7A8F-DD67-D45E-EFA6B94BD440}"/>
                </a:ext>
              </a:extLst>
            </p:cNvPr>
            <p:cNvSpPr txBox="1"/>
            <p:nvPr/>
          </p:nvSpPr>
          <p:spPr>
            <a:xfrm>
              <a:off x="767481" y="-108801"/>
              <a:ext cx="7090128" cy="122266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800" b="1" i="0" u="none" strike="noStrike" kern="1200" cap="none" spc="0" normalizeH="0" baseline="0" noProof="0" dirty="0">
                  <a:ln w="104775">
                    <a:solidFill>
                      <a:srgbClr val="9B2A4C"/>
                    </a:solidFill>
                  </a:ln>
                  <a:solidFill>
                    <a:srgbClr val="9B2A4C"/>
                  </a:solidFill>
                  <a:effectLst/>
                  <a:uLnTx/>
                  <a:uFillTx/>
                  <a:latin typeface="BIZ UD明朝 Medium" panose="02020500000000000000" pitchFamily="17" charset="-128"/>
                  <a:ea typeface="BIZ UD明朝 Medium" panose="02020500000000000000" pitchFamily="17" charset="-128"/>
                </a:rPr>
                <a:t>ローズの香水瓶アレンジ</a:t>
              </a:r>
              <a:endParaRPr kumimoji="1" lang="en-US" altLang="ja-JP" sz="4800" b="1" i="0" u="none" strike="noStrike" kern="1200" cap="none" spc="0" normalizeH="0" baseline="0" noProof="0" dirty="0">
                <a:ln w="104775">
                  <a:solidFill>
                    <a:srgbClr val="9B2A4C"/>
                  </a:solidFill>
                </a:ln>
                <a:solidFill>
                  <a:srgbClr val="9B2A4C"/>
                </a:solidFill>
                <a:effectLst/>
                <a:uLnTx/>
                <a:uFillTx/>
                <a:latin typeface="BIZ UD明朝 Medium" panose="02020500000000000000" pitchFamily="17" charset="-128"/>
                <a:ea typeface="BIZ UD明朝 Medium" panose="02020500000000000000" pitchFamily="17" charset="-128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B39247D-6B5A-5754-BB6F-AE8044084D43}"/>
                </a:ext>
              </a:extLst>
            </p:cNvPr>
            <p:cNvSpPr txBox="1"/>
            <p:nvPr/>
          </p:nvSpPr>
          <p:spPr>
            <a:xfrm>
              <a:off x="370222" y="-110689"/>
              <a:ext cx="7876231" cy="122266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8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BIZ UD明朝 Medium" panose="02020500000000000000" pitchFamily="17" charset="-128"/>
                  <a:ea typeface="BIZ UD明朝 Medium" panose="02020500000000000000" pitchFamily="17" charset="-128"/>
                </a:rPr>
                <a:t>ローズの香水瓶アレンジ</a:t>
              </a:r>
              <a:endParaRPr kumimoji="1" lang="ja-JP" altLang="en-US" sz="54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BIZ UD明朝 Medium" panose="02020500000000000000" pitchFamily="17" charset="-128"/>
                <a:ea typeface="BIZ UD明朝 Medium" panose="02020500000000000000" pitchFamily="17" charset="-128"/>
              </a:endParaRPr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0A0992B-D448-757C-CF09-7EC56ABC3F2D}"/>
              </a:ext>
            </a:extLst>
          </p:cNvPr>
          <p:cNvSpPr txBox="1"/>
          <p:nvPr/>
        </p:nvSpPr>
        <p:spPr>
          <a:xfrm>
            <a:off x="966371" y="3461027"/>
            <a:ext cx="49252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 w="19050">
                  <a:solidFill>
                    <a:srgbClr val="9B2A4C"/>
                  </a:solidFill>
                </a:ln>
                <a:solidFill>
                  <a:srgbClr val="9B2A4C"/>
                </a:solidFill>
                <a:effectLst/>
                <a:uLnTx/>
                <a:uFillTx/>
                <a:latin typeface="BIZ UD明朝 Medium" panose="02020500000000000000" pitchFamily="17" charset="-128"/>
                <a:ea typeface="BIZ UD明朝 Medium" panose="02020500000000000000" pitchFamily="17" charset="-128"/>
                <a:cs typeface="+mn-cs"/>
              </a:rPr>
              <a:t>フラワーハンドメイド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9E675C93-4404-D8C0-F94B-823743FA1E99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6171231F-A8FC-FE3F-4E0E-EDFB72F8BC5B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A7C4AFCE-9C0F-0876-E46F-4CF956924F38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8" name="グループ化 17">
                <a:extLst>
                  <a:ext uri="{FF2B5EF4-FFF2-40B4-BE49-F238E27FC236}">
                    <a16:creationId xmlns:a16="http://schemas.microsoft.com/office/drawing/2014/main" id="{B1EACF17-86F1-3354-0D76-3FAC772CAEE2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42380C0D-AC2A-CD03-106C-F4C3D06E2C76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282AC0B7-D947-1EFD-5A60-1C2CB8E5EBC9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2023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10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月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27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日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(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金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)</a:t>
                  </a:r>
                  <a:endParaRPr lang="ja-JP" altLang="en-US" sz="3650" b="1" dirty="0">
                    <a:latin typeface="Hiragino Kaku Gothic Pro W3" panose="020B0300000000000000" pitchFamily="34" charset="-128"/>
                    <a:ea typeface="Hiragino Kaku Gothic Pro W3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4ED7F3FC-069B-9B77-D25D-90F9E1752908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5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3C4C326F-29F4-92AF-33F9-F825A50F3A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11298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58671C-AF78-4997-BA41-2C9D1745CF51}">
  <ds:schemaRefs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ccc50300-c016-41b3-baf7-1f053ea3de53"/>
    <ds:schemaRef ds:uri="aa497eed-f72d-442f-adf5-cc88fbf9cce6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EDC4C04-85B7-44A4-B1B3-CAFB407876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63B3E8-980C-43A6-AC28-8FD6A04835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184</TotalTime>
  <Words>29</Words>
  <Application>Microsoft Office PowerPoint</Application>
  <PresentationFormat>A4 210 x 297 mm</PresentationFormat>
  <Paragraphs>6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BIZ UD明朝 Medium</vt:lpstr>
      <vt:lpstr>Hiragino Kaku Gothic Pro W3</vt:lpstr>
      <vt:lpstr>Arial</vt:lpstr>
      <vt:lpstr>Calibri</vt:lpstr>
      <vt:lpstr>Calibri Light</vt:lpstr>
      <vt:lpstr>1_Office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藤田 英里沙</dc:creator>
  <cp:lastModifiedBy>寺田 勝也</cp:lastModifiedBy>
  <cp:revision>3</cp:revision>
  <dcterms:created xsi:type="dcterms:W3CDTF">2023-08-16T09:02:05Z</dcterms:created>
  <dcterms:modified xsi:type="dcterms:W3CDTF">2023-08-17T01:18:38Z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