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77" r:id="rId3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621"/>
    <a:srgbClr val="E4480A"/>
    <a:srgbClr val="A56B31"/>
    <a:srgbClr val="4C2F2B"/>
    <a:srgbClr val="F2DEC1"/>
    <a:srgbClr val="C6742E"/>
    <a:srgbClr val="D3E0EC"/>
    <a:srgbClr val="C7E697"/>
    <a:srgbClr val="D64923"/>
    <a:srgbClr val="FB7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9" autoAdjust="0"/>
    <p:restoredTop sz="94096" autoAdjust="0"/>
  </p:normalViewPr>
  <p:slideViewPr>
    <p:cSldViewPr snapToGrid="0">
      <p:cViewPr varScale="1">
        <p:scale>
          <a:sx n="44" d="100"/>
          <a:sy n="44" d="100"/>
        </p:scale>
        <p:origin x="1387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286F-2F69-448F-B16D-95F8927B359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7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A8767D5D-7282-72D7-D98A-8BBC1746E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41" y="0"/>
            <a:ext cx="7693326" cy="10878322"/>
          </a:xfrm>
          <a:prstGeom prst="rect">
            <a:avLst/>
          </a:prstGeom>
        </p:spPr>
      </p:pic>
      <p:sp>
        <p:nvSpPr>
          <p:cNvPr id="57" name="Freeform 14">
            <a:extLst>
              <a:ext uri="{FF2B5EF4-FFF2-40B4-BE49-F238E27FC236}">
                <a16:creationId xmlns:a16="http://schemas.microsoft.com/office/drawing/2014/main" id="{8E0A13E5-03D6-103F-B477-ADB63C80D882}"/>
              </a:ext>
            </a:extLst>
          </p:cNvPr>
          <p:cNvSpPr/>
          <p:nvPr/>
        </p:nvSpPr>
        <p:spPr>
          <a:xfrm>
            <a:off x="13268886" y="3342001"/>
            <a:ext cx="874800" cy="874799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2DEC1"/>
          </a:solidFill>
        </p:spPr>
        <p:txBody>
          <a:bodyPr/>
          <a:lstStyle/>
          <a:p>
            <a:endParaRPr lang="ja-JP" altLang="en-US" dirty="0">
              <a:solidFill>
                <a:srgbClr val="CA0009"/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F973F910-69A5-4521-809C-431A66D44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r="18187" b="298"/>
          <a:stretch>
            <a:fillRect/>
          </a:stretch>
        </p:blipFill>
        <p:spPr>
          <a:xfrm>
            <a:off x="1533458" y="4274720"/>
            <a:ext cx="5028196" cy="5028196"/>
          </a:xfrm>
          <a:custGeom>
            <a:avLst/>
            <a:gdLst>
              <a:gd name="connsiteX0" fmla="*/ 2514098 w 5028196"/>
              <a:gd name="connsiteY0" fmla="*/ 0 h 5028196"/>
              <a:gd name="connsiteX1" fmla="*/ 5028196 w 5028196"/>
              <a:gd name="connsiteY1" fmla="*/ 2514098 h 5028196"/>
              <a:gd name="connsiteX2" fmla="*/ 2514098 w 5028196"/>
              <a:gd name="connsiteY2" fmla="*/ 5028196 h 5028196"/>
              <a:gd name="connsiteX3" fmla="*/ 0 w 5028196"/>
              <a:gd name="connsiteY3" fmla="*/ 2514098 h 502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8196" h="5028196">
                <a:moveTo>
                  <a:pt x="2514098" y="0"/>
                </a:moveTo>
                <a:lnTo>
                  <a:pt x="5028196" y="2514098"/>
                </a:lnTo>
                <a:lnTo>
                  <a:pt x="2514098" y="5028196"/>
                </a:lnTo>
                <a:lnTo>
                  <a:pt x="0" y="2514098"/>
                </a:lnTo>
                <a:close/>
              </a:path>
            </a:pathLst>
          </a:cu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381CC0F-81C8-8AF7-6EFE-BF36EA0D3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827" r="20859"/>
          <a:stretch>
            <a:fillRect/>
          </a:stretch>
        </p:blipFill>
        <p:spPr>
          <a:xfrm>
            <a:off x="-1042929" y="6850200"/>
            <a:ext cx="5028196" cy="5028196"/>
          </a:xfrm>
          <a:custGeom>
            <a:avLst/>
            <a:gdLst>
              <a:gd name="connsiteX0" fmla="*/ 2514098 w 5028196"/>
              <a:gd name="connsiteY0" fmla="*/ 0 h 5028196"/>
              <a:gd name="connsiteX1" fmla="*/ 5028196 w 5028196"/>
              <a:gd name="connsiteY1" fmla="*/ 2514098 h 5028196"/>
              <a:gd name="connsiteX2" fmla="*/ 2514098 w 5028196"/>
              <a:gd name="connsiteY2" fmla="*/ 5028196 h 5028196"/>
              <a:gd name="connsiteX3" fmla="*/ 0 w 5028196"/>
              <a:gd name="connsiteY3" fmla="*/ 2514098 h 502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8196" h="5028196">
                <a:moveTo>
                  <a:pt x="2514098" y="0"/>
                </a:moveTo>
                <a:lnTo>
                  <a:pt x="5028196" y="2514098"/>
                </a:lnTo>
                <a:lnTo>
                  <a:pt x="2514098" y="5028196"/>
                </a:lnTo>
                <a:lnTo>
                  <a:pt x="0" y="2514098"/>
                </a:lnTo>
                <a:close/>
              </a:path>
            </a:pathLst>
          </a:cu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5666083-8527-6A50-706E-FAE1E2E9C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296" r="21008"/>
          <a:stretch>
            <a:fillRect/>
          </a:stretch>
        </p:blipFill>
        <p:spPr>
          <a:xfrm>
            <a:off x="4111080" y="1699327"/>
            <a:ext cx="5028196" cy="5028196"/>
          </a:xfrm>
          <a:custGeom>
            <a:avLst/>
            <a:gdLst>
              <a:gd name="connsiteX0" fmla="*/ 2514098 w 5028196"/>
              <a:gd name="connsiteY0" fmla="*/ 0 h 5028196"/>
              <a:gd name="connsiteX1" fmla="*/ 5028196 w 5028196"/>
              <a:gd name="connsiteY1" fmla="*/ 2514098 h 5028196"/>
              <a:gd name="connsiteX2" fmla="*/ 2514098 w 5028196"/>
              <a:gd name="connsiteY2" fmla="*/ 5028196 h 5028196"/>
              <a:gd name="connsiteX3" fmla="*/ 0 w 5028196"/>
              <a:gd name="connsiteY3" fmla="*/ 2514098 h 502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8196" h="5028196">
                <a:moveTo>
                  <a:pt x="2514098" y="0"/>
                </a:moveTo>
                <a:lnTo>
                  <a:pt x="5028196" y="2514098"/>
                </a:lnTo>
                <a:lnTo>
                  <a:pt x="2514098" y="5028196"/>
                </a:lnTo>
                <a:lnTo>
                  <a:pt x="0" y="2514098"/>
                </a:lnTo>
                <a:close/>
              </a:path>
            </a:pathLst>
          </a:cu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6C56E16-8101-5E6C-3234-353E03F00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11094" b="194"/>
          <a:stretch>
            <a:fillRect/>
          </a:stretch>
        </p:blipFill>
        <p:spPr>
          <a:xfrm>
            <a:off x="4064148" y="6911180"/>
            <a:ext cx="5028196" cy="5028196"/>
          </a:xfrm>
          <a:custGeom>
            <a:avLst/>
            <a:gdLst>
              <a:gd name="connsiteX0" fmla="*/ 2514098 w 5028196"/>
              <a:gd name="connsiteY0" fmla="*/ 0 h 5028196"/>
              <a:gd name="connsiteX1" fmla="*/ 5028196 w 5028196"/>
              <a:gd name="connsiteY1" fmla="*/ 2514098 h 5028196"/>
              <a:gd name="connsiteX2" fmla="*/ 2514098 w 5028196"/>
              <a:gd name="connsiteY2" fmla="*/ 5028196 h 5028196"/>
              <a:gd name="connsiteX3" fmla="*/ 0 w 5028196"/>
              <a:gd name="connsiteY3" fmla="*/ 2514098 h 502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8196" h="5028196">
                <a:moveTo>
                  <a:pt x="2514098" y="0"/>
                </a:moveTo>
                <a:lnTo>
                  <a:pt x="5028196" y="2514098"/>
                </a:lnTo>
                <a:lnTo>
                  <a:pt x="2514098" y="5028196"/>
                </a:lnTo>
                <a:lnTo>
                  <a:pt x="0" y="2514098"/>
                </a:lnTo>
                <a:close/>
              </a:path>
            </a:pathLst>
          </a:cu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569F7FC-2410-F442-7295-48617D383B74}"/>
              </a:ext>
            </a:extLst>
          </p:cNvPr>
          <p:cNvSpPr txBox="1"/>
          <p:nvPr/>
        </p:nvSpPr>
        <p:spPr>
          <a:xfrm>
            <a:off x="4860235" y="3054315"/>
            <a:ext cx="3010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（岐阜県）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6CDEAE5-F267-09DD-A593-E827789D319E}"/>
              </a:ext>
            </a:extLst>
          </p:cNvPr>
          <p:cNvSpPr/>
          <p:nvPr/>
        </p:nvSpPr>
        <p:spPr>
          <a:xfrm>
            <a:off x="-8819630" y="-32914"/>
            <a:ext cx="17602200" cy="11494823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47" name="図 1046">
            <a:extLst>
              <a:ext uri="{FF2B5EF4-FFF2-40B4-BE49-F238E27FC236}">
                <a16:creationId xmlns:a16="http://schemas.microsoft.com/office/drawing/2014/main" id="{776FBBB7-09D7-FB5D-D5BF-1FC35D518D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82" y="402255"/>
            <a:ext cx="1847375" cy="904671"/>
          </a:xfrm>
          <a:prstGeom prst="rect">
            <a:avLst/>
          </a:prstGeom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AF1DDBA-162B-AA08-3587-4776F9075A73}"/>
              </a:ext>
            </a:extLst>
          </p:cNvPr>
          <p:cNvSpPr txBox="1"/>
          <p:nvPr/>
        </p:nvSpPr>
        <p:spPr>
          <a:xfrm>
            <a:off x="227607" y="1178531"/>
            <a:ext cx="7330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世界遺産</a:t>
            </a:r>
            <a:endParaRPr kumimoji="1" lang="en-US" altLang="ja-JP" sz="6000" b="1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  <a:p>
            <a:r>
              <a:rPr kumimoji="1" lang="ja-JP" altLang="en-US" sz="60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白川郷合掌造り集落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53FFAFD-F4E1-856F-F5CF-70B92C79B344}"/>
              </a:ext>
            </a:extLst>
          </p:cNvPr>
          <p:cNvSpPr txBox="1"/>
          <p:nvPr/>
        </p:nvSpPr>
        <p:spPr>
          <a:xfrm>
            <a:off x="54571" y="458556"/>
            <a:ext cx="4218797" cy="690317"/>
          </a:xfrm>
          <a:prstGeom prst="rect">
            <a:avLst/>
          </a:prstGeom>
          <a:noFill/>
          <a:effectLst>
            <a:glow rad="127000">
              <a:schemeClr val="tx1"/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3200" b="1" dirty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ごぼう先生と体操！ 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FD67537-47DC-69B2-F64F-BCD49C5CA788}"/>
              </a:ext>
            </a:extLst>
          </p:cNvPr>
          <p:cNvSpPr txBox="1"/>
          <p:nvPr/>
        </p:nvSpPr>
        <p:spPr>
          <a:xfrm>
            <a:off x="-688652" y="5714498"/>
            <a:ext cx="5305926" cy="34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14:00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15:00</a:t>
            </a:r>
          </a:p>
        </p:txBody>
      </p:sp>
      <p:sp>
        <p:nvSpPr>
          <p:cNvPr id="36" name="TextBox 23">
            <a:extLst>
              <a:ext uri="{FF2B5EF4-FFF2-40B4-BE49-F238E27FC236}">
                <a16:creationId xmlns:a16="http://schemas.microsoft.com/office/drawing/2014/main" id="{28BF0BBE-0C12-9A3D-EE5E-4945B1B57BF4}"/>
              </a:ext>
            </a:extLst>
          </p:cNvPr>
          <p:cNvSpPr txBox="1"/>
          <p:nvPr/>
        </p:nvSpPr>
        <p:spPr>
          <a:xfrm>
            <a:off x="2032542" y="4884348"/>
            <a:ext cx="828151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0"/>
              </a:lnSpc>
            </a:pPr>
            <a:endParaRPr lang="en-US" altLang="ja-JP" sz="4200" b="1" dirty="0">
              <a:solidFill>
                <a:schemeClr val="bg1"/>
              </a:solidFill>
              <a:effectLst>
                <a:glow rad="25400">
                  <a:schemeClr val="tx1">
                    <a:lumMod val="85000"/>
                    <a:lumOff val="15000"/>
                  </a:schemeClr>
                </a:glow>
                <a:innerShdw blurRad="114300">
                  <a:prstClr val="black"/>
                </a:innerShdw>
              </a:effectLst>
              <a:latin typeface="けいふぉんと" panose="02000600000000000000" pitchFamily="2" charset="-128"/>
              <a:ea typeface="けいふぉんと" panose="02000600000000000000" pitchFamily="2" charset="-128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0482DA0-AF54-FEFE-FD8D-9D936D0A012B}"/>
              </a:ext>
            </a:extLst>
          </p:cNvPr>
          <p:cNvGrpSpPr/>
          <p:nvPr/>
        </p:nvGrpSpPr>
        <p:grpSpPr>
          <a:xfrm>
            <a:off x="167442" y="4050662"/>
            <a:ext cx="5007567" cy="1571433"/>
            <a:chOff x="315671" y="5806061"/>
            <a:chExt cx="5007567" cy="1571433"/>
          </a:xfrm>
        </p:grpSpPr>
        <p:sp>
          <p:nvSpPr>
            <p:cNvPr id="38" name="TextBox 27">
              <a:extLst>
                <a:ext uri="{FF2B5EF4-FFF2-40B4-BE49-F238E27FC236}">
                  <a16:creationId xmlns:a16="http://schemas.microsoft.com/office/drawing/2014/main" id="{89BDFD48-52E4-C31D-13C9-8DCFD3B58CFB}"/>
                </a:ext>
              </a:extLst>
            </p:cNvPr>
            <p:cNvSpPr txBox="1"/>
            <p:nvPr/>
          </p:nvSpPr>
          <p:spPr>
            <a:xfrm>
              <a:off x="1333575" y="6652241"/>
              <a:ext cx="3989663" cy="465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  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　  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369F3EB4-781F-D2A1-A24B-39963BD59104}"/>
                </a:ext>
              </a:extLst>
            </p:cNvPr>
            <p:cNvSpPr txBox="1"/>
            <p:nvPr/>
          </p:nvSpPr>
          <p:spPr>
            <a:xfrm rot="16200000">
              <a:off x="402542" y="5874851"/>
              <a:ext cx="1415772" cy="1589514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7200" b="1" dirty="0">
                  <a:solidFill>
                    <a:schemeClr val="bg1"/>
                  </a:solidFill>
                  <a:effectLst>
                    <a:glow rad="101600">
                      <a:srgbClr val="A56B3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0C51663-4ED3-AF1C-CFB0-22DE47EC64D1}"/>
                </a:ext>
              </a:extLst>
            </p:cNvPr>
            <p:cNvSpPr txBox="1"/>
            <p:nvPr/>
          </p:nvSpPr>
          <p:spPr>
            <a:xfrm rot="16200000">
              <a:off x="2524508" y="5474666"/>
              <a:ext cx="1415772" cy="2078561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7200" b="1" i="0" u="none" strike="noStrike" baseline="0" dirty="0">
                  <a:solidFill>
                    <a:schemeClr val="bg1"/>
                  </a:solidFill>
                  <a:effectLst>
                    <a:glow rad="101600">
                      <a:srgbClr val="A56B3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27</a:t>
              </a:r>
              <a:r>
                <a:rPr lang="en-US" altLang="ja-JP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 </a:t>
              </a:r>
              <a:r>
                <a:rPr lang="ja-JP" altLang="en-US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8000" b="1" i="0" u="none" strike="noStrike" baseline="0" dirty="0">
                <a:solidFill>
                  <a:schemeClr val="bg1"/>
                </a:solidFill>
                <a:effectLst>
                  <a:glow rad="88900">
                    <a:srgbClr val="634C0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44" name="Picture 60">
            <a:extLst>
              <a:ext uri="{FF2B5EF4-FFF2-40B4-BE49-F238E27FC236}">
                <a16:creationId xmlns:a16="http://schemas.microsoft.com/office/drawing/2014/main" id="{0D57C435-00C3-B5A7-D106-57C566BEE8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86687" y="3630495"/>
            <a:ext cx="1729589" cy="551822"/>
          </a:xfrm>
          <a:prstGeom prst="rect">
            <a:avLst/>
          </a:prstGeom>
        </p:spPr>
      </p:pic>
      <p:sp>
        <p:nvSpPr>
          <p:cNvPr id="45" name="楕円 44">
            <a:extLst>
              <a:ext uri="{FF2B5EF4-FFF2-40B4-BE49-F238E27FC236}">
                <a16:creationId xmlns:a16="http://schemas.microsoft.com/office/drawing/2014/main" id="{806A4D28-D3F3-7D95-2896-783C904A0780}"/>
              </a:ext>
            </a:extLst>
          </p:cNvPr>
          <p:cNvSpPr/>
          <p:nvPr/>
        </p:nvSpPr>
        <p:spPr>
          <a:xfrm>
            <a:off x="3987652" y="4582503"/>
            <a:ext cx="708157" cy="708157"/>
          </a:xfrm>
          <a:prstGeom prst="ellipse">
            <a:avLst/>
          </a:prstGeom>
          <a:solidFill>
            <a:srgbClr val="A56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2D9ADC72-D9F7-1351-D833-8C8BF6D9F8CE}"/>
              </a:ext>
            </a:extLst>
          </p:cNvPr>
          <p:cNvGrpSpPr/>
          <p:nvPr/>
        </p:nvGrpSpPr>
        <p:grpSpPr>
          <a:xfrm>
            <a:off x="395690" y="3261668"/>
            <a:ext cx="3465059" cy="1144792"/>
            <a:chOff x="-3302543" y="8414799"/>
            <a:chExt cx="3465059" cy="1144792"/>
          </a:xfrm>
        </p:grpSpPr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970DC3CA-7515-AB31-FEA7-0B3F1D26E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3302543" y="8414799"/>
              <a:ext cx="2275536" cy="1144792"/>
            </a:xfrm>
            <a:prstGeom prst="rect">
              <a:avLst/>
            </a:prstGeom>
          </p:spPr>
        </p:pic>
        <p:sp>
          <p:nvSpPr>
            <p:cNvPr id="43" name="TextBox 37">
              <a:extLst>
                <a:ext uri="{FF2B5EF4-FFF2-40B4-BE49-F238E27FC236}">
                  <a16:creationId xmlns:a16="http://schemas.microsoft.com/office/drawing/2014/main" id="{B781DADB-CF43-0DB2-7362-1A963153627D}"/>
                </a:ext>
              </a:extLst>
            </p:cNvPr>
            <p:cNvSpPr txBox="1"/>
            <p:nvPr/>
          </p:nvSpPr>
          <p:spPr>
            <a:xfrm>
              <a:off x="-3071072" y="9020038"/>
              <a:ext cx="3233588" cy="242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200" dirty="0">
                  <a:solidFill>
                    <a:srgbClr val="634C0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日  </a:t>
              </a:r>
              <a:endParaRPr lang="en-US" sz="3200" dirty="0">
                <a:solidFill>
                  <a:srgbClr val="634C0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47" name="図 46">
            <a:extLst>
              <a:ext uri="{FF2B5EF4-FFF2-40B4-BE49-F238E27FC236}">
                <a16:creationId xmlns:a16="http://schemas.microsoft.com/office/drawing/2014/main" id="{106E4FA6-979F-A91B-E3CE-D931B0933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680" y="6911180"/>
            <a:ext cx="2829637" cy="4247115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792290EF-7464-B568-708A-530712F39539}"/>
              </a:ext>
            </a:extLst>
          </p:cNvPr>
          <p:cNvSpPr txBox="1"/>
          <p:nvPr/>
        </p:nvSpPr>
        <p:spPr>
          <a:xfrm>
            <a:off x="4035778" y="4618365"/>
            <a:ext cx="88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</a:rPr>
              <a:t>金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BE11A84-F898-07FC-16B1-2D6866452AAB}"/>
              </a:ext>
            </a:extLst>
          </p:cNvPr>
          <p:cNvSpPr txBox="1"/>
          <p:nvPr/>
        </p:nvSpPr>
        <p:spPr>
          <a:xfrm>
            <a:off x="1051432" y="9769686"/>
            <a:ext cx="7822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ごぼう先生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CE7A0EA-7098-2D3A-54B2-8E44947DFFB8}"/>
              </a:ext>
            </a:extLst>
          </p:cNvPr>
          <p:cNvSpPr txBox="1"/>
          <p:nvPr/>
        </p:nvSpPr>
        <p:spPr>
          <a:xfrm>
            <a:off x="187433" y="10209176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effectLst>
                  <a:glow rad="114300">
                    <a:schemeClr val="bg1"/>
                  </a:glow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写真提供：</a:t>
            </a:r>
            <a:r>
              <a:rPr kumimoji="1" lang="zh-TW" altLang="en-US" b="1" dirty="0">
                <a:effectLst>
                  <a:glow rad="114300">
                    <a:schemeClr val="bg1"/>
                  </a:glow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岐阜県白川村役場</a:t>
            </a:r>
            <a:endParaRPr kumimoji="1" lang="ja-JP" altLang="en-US" b="1" dirty="0">
              <a:effectLst>
                <a:glow rad="114300">
                  <a:schemeClr val="bg1"/>
                </a:glow>
                <a:outerShdw blurRad="50800" dist="50800" dir="5400000" sx="2000" sy="2000" algn="ctr" rotWithShape="0">
                  <a:srgbClr val="000000">
                    <a:alpha val="43137"/>
                  </a:srgbClr>
                </a:outerShdw>
              </a:effectLst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4526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26933</TotalTime>
  <Words>35</Words>
  <Application>Microsoft Office PowerPoint</Application>
  <PresentationFormat>ユーザー設定</PresentationFormat>
  <Paragraphs>13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BIZ UDPゴシック</vt:lpstr>
      <vt:lpstr>UD デジタル 教科書体 N-B</vt:lpstr>
      <vt:lpstr>UD デジタル 教科書体 NP-B</vt:lpstr>
      <vt:lpstr>けいふぉんと</vt:lpstr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10月ラインナップチラシ</dc:title>
  <dc:creator>齋藤 芙美</dc:creator>
  <cp:lastModifiedBy>田淵 朋世</cp:lastModifiedBy>
  <cp:revision>122</cp:revision>
  <dcterms:created xsi:type="dcterms:W3CDTF">2022-09-22T01:47:20Z</dcterms:created>
  <dcterms:modified xsi:type="dcterms:W3CDTF">2023-08-26T03:59:01Z</dcterms:modified>
</cp:coreProperties>
</file>