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A31BA-7292-4748-9AC2-D89B06DB6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61</cp:revision>
  <dcterms:created xsi:type="dcterms:W3CDTF">2022-02-20T16:12:08Z</dcterms:created>
  <dcterms:modified xsi:type="dcterms:W3CDTF">2023-08-09T08:42:21Z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