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  <pc:sldChg chg="delSp mod">
        <pc:chgData name="寺田 勝也" userId="8c59538c-4358-4eb0-84dd-2e7cb114f0dc" providerId="ADAL" clId="{A8EB1330-526C-4E90-BB70-193F2236B3BE}" dt="2023-08-16T00:56:27.567" v="0" actId="478"/>
        <pc:sldMkLst>
          <pc:docMk/>
          <pc:sldMk cId="1845331208" sldId="260"/>
        </pc:sldMkLst>
        <pc:picChg chg="del">
          <ac:chgData name="寺田 勝也" userId="8c59538c-4358-4eb0-84dd-2e7cb114f0dc" providerId="ADAL" clId="{A8EB1330-526C-4E90-BB70-193F2236B3BE}" dt="2023-08-16T00:56:27.567" v="0" actId="478"/>
          <ac:picMkLst>
            <pc:docMk/>
            <pc:sldMk cId="1845331208" sldId="260"/>
            <ac:picMk id="22" creationId="{3F850A34-BF89-6804-4115-5BEA9607CD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2023/8/16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a497eed-f72d-442f-adf5-cc88fbf9cce6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116FAF-3FE1-42B3-AE3D-FF18FB581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67</cp:revision>
  <dcterms:created xsi:type="dcterms:W3CDTF">2022-02-20T16:12:08Z</dcterms:created>
  <dcterms:modified xsi:type="dcterms:W3CDTF">2023-08-16T00:56:28Z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