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21E616-F72B-4084-9DE8-541D52FCFBD0}">
  <ds:schemaRefs>
    <ds:schemaRef ds:uri="http://schemas.microsoft.com/office/2006/metadata/properties"/>
    <ds:schemaRef ds:uri="http://schemas.microsoft.com/office/infopath/2007/PartnerControls"/>
    <ds:schemaRef ds:uri="aa497eed-f72d-442f-adf5-cc88fbf9cce6"/>
    <ds:schemaRef ds:uri="ccc50300-c016-41b3-baf7-1f053ea3de53"/>
  </ds:schemaRefs>
</ds:datastoreItem>
</file>

<file path=customXml/itemProps2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765D0A-0702-4E59-9992-6BFD781CFA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80</cp:revision>
  <dcterms:created xsi:type="dcterms:W3CDTF">2022-02-20T16:12:08Z</dcterms:created>
  <dcterms:modified xsi:type="dcterms:W3CDTF">2023-08-09T06:53:05Z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