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1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21"/>
    <a:srgbClr val="E4480A"/>
    <a:srgbClr val="A56B31"/>
    <a:srgbClr val="4C2F2B"/>
    <a:srgbClr val="F2DEC1"/>
    <a:srgbClr val="C6742E"/>
    <a:srgbClr val="D3E0EC"/>
    <a:srgbClr val="C7E697"/>
    <a:srgbClr val="D64923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9" autoAdjust="0"/>
    <p:restoredTop sz="94096" autoAdjust="0"/>
  </p:normalViewPr>
  <p:slideViewPr>
    <p:cSldViewPr snapToGrid="0">
      <p:cViewPr varScale="1">
        <p:scale>
          <a:sx n="46" d="100"/>
          <a:sy n="46" d="100"/>
        </p:scale>
        <p:origin x="1330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B7FC3B3-1F0F-E804-D21D-A06A37E69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2" y="-391884"/>
            <a:ext cx="7648262" cy="112993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reflection endPos="0" dist="50800" dir="5400000" sy="-100000" algn="bl" rotWithShape="0"/>
          </a:effec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2884041-FA59-0844-F8A0-1F60D6B4E0F8}"/>
              </a:ext>
            </a:extLst>
          </p:cNvPr>
          <p:cNvSpPr/>
          <p:nvPr/>
        </p:nvSpPr>
        <p:spPr>
          <a:xfrm>
            <a:off x="-86084" y="-406095"/>
            <a:ext cx="7705928" cy="11313582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5" y="-3202341"/>
            <a:ext cx="6769896" cy="1015732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B2FF945-9BD0-8972-A202-3ECE958A0729}"/>
              </a:ext>
            </a:extLst>
          </p:cNvPr>
          <p:cNvSpPr/>
          <p:nvPr/>
        </p:nvSpPr>
        <p:spPr>
          <a:xfrm>
            <a:off x="-444379" y="4673170"/>
            <a:ext cx="8663276" cy="2770953"/>
          </a:xfrm>
          <a:prstGeom prst="rect">
            <a:avLst/>
          </a:prstGeom>
          <a:solidFill>
            <a:srgbClr val="F2DEC1"/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7D29EC-E9F3-90AA-5978-429359B3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" y="313630"/>
            <a:ext cx="2120770" cy="103855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204959B-ECF5-6C40-3D49-2E545F456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7" b="94579" l="9961" r="89893">
                        <a14:foregroundMark x1="26563" y1="32894" x2="31348" y2="32015"/>
                        <a14:foregroundMark x1="36240" y1="39852" x2="36670" y2="40147"/>
                        <a14:foregroundMark x1="34961" y1="38974" x2="36203" y2="39826"/>
                        <a14:foregroundMark x1="36768" y1="36923" x2="37256" y2="39927"/>
                        <a14:foregroundMark x1="37598" y1="36703" x2="38631" y2="39030"/>
                        <a14:foregroundMark x1="37325" y1="36660" x2="38721" y2="37802"/>
                        <a14:foregroundMark x1="36572" y1="36044" x2="37044" y2="36430"/>
                        <a14:foregroundMark x1="38319" y1="36740" x2="38871" y2="37276"/>
                        <a14:foregroundMark x1="36927" y1="35388" x2="38185" y2="36610"/>
                        <a14:foregroundMark x1="29199" y1="30256" x2="30762" y2="32894"/>
                        <a14:foregroundMark x1="37598" y1="58095" x2="38037" y2="58681"/>
                        <a14:foregroundMark x1="43652" y1="91209" x2="45947" y2="91795"/>
                        <a14:foregroundMark x1="17822" y1="93333" x2="21143" y2="89890"/>
                        <a14:foregroundMark x1="17725" y1="94579" x2="19629" y2="94139"/>
                        <a14:foregroundMark x1="39160" y1="38608" x2="39160" y2="38315"/>
                        <a14:foregroundMark x1="39355" y1="37509" x2="39209" y2="38022"/>
                        <a14:foregroundMark x1="37939" y1="35751" x2="37842" y2="35678"/>
                        <a14:foregroundMark x1="38574" y1="36703" x2="38623" y2="36630"/>
                        <a14:backgroundMark x1="35938" y1="38608" x2="35693" y2="37729"/>
                        <a14:backgroundMark x1="37305" y1="36923" x2="37305" y2="35531"/>
                        <a14:backgroundMark x1="37109" y1="37656" x2="37207" y2="35678"/>
                        <a14:backgroundMark x1="38256" y1="36718" x2="38477" y2="36117"/>
                        <a14:backgroundMark x1="37939" y1="37582" x2="38217" y2="36824"/>
                        <a14:backgroundMark x1="38964" y1="37390" x2="39209" y2="36777"/>
                        <a14:backgroundMark x1="38623" y1="38242" x2="38923" y2="37492"/>
                        <a14:backgroundMark x1="37158" y1="35531" x2="37158" y2="35311"/>
                        <a14:backgroundMark x1="51563" y1="49597" x2="51563" y2="49597"/>
                        <a14:backgroundMark x1="51074" y1="55678" x2="51074" y2="55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751" y="4367252"/>
            <a:ext cx="14107796" cy="94029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-285565" y="3260904"/>
            <a:ext cx="8246624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（テーマ：セルフケア）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2007904" y="2231030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15674ED-244C-225B-E63B-BB060754F1B0}"/>
              </a:ext>
            </a:extLst>
          </p:cNvPr>
          <p:cNvGrpSpPr/>
          <p:nvPr/>
        </p:nvGrpSpPr>
        <p:grpSpPr>
          <a:xfrm>
            <a:off x="217106" y="4945104"/>
            <a:ext cx="7551441" cy="1953608"/>
            <a:chOff x="10256721" y="7899447"/>
            <a:chExt cx="7551441" cy="1953608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02A6A44-FD53-0AD9-5065-72B36C5FA55A}"/>
                </a:ext>
              </a:extLst>
            </p:cNvPr>
            <p:cNvGrpSpPr/>
            <p:nvPr/>
          </p:nvGrpSpPr>
          <p:grpSpPr>
            <a:xfrm>
              <a:off x="10256721" y="7899447"/>
              <a:ext cx="7551441" cy="1953608"/>
              <a:chOff x="-7586215" y="10279704"/>
              <a:chExt cx="5442423" cy="1284231"/>
            </a:xfrm>
          </p:grpSpPr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653F27EA-3FC5-EE83-C310-1D9EF97F1DEC}"/>
                  </a:ext>
                </a:extLst>
              </p:cNvPr>
              <p:cNvSpPr txBox="1"/>
              <p:nvPr/>
            </p:nvSpPr>
            <p:spPr>
              <a:xfrm>
                <a:off x="-5019193" y="10856542"/>
                <a:ext cx="2875401" cy="305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59"/>
                  </a:lnSpc>
                </a:pP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</a:effectLst>
                    <a:ea typeface="Noto Sans Regular Bold"/>
                  </a:rPr>
                  <a:t>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月  </a:t>
                </a:r>
                <a:r>
                  <a:rPr lang="ja-JP" alt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  　  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日     </a:t>
                </a: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1137115F-78D7-3580-6715-79ED1CA2351B}"/>
                  </a:ext>
                </a:extLst>
              </p:cNvPr>
              <p:cNvSpPr/>
              <p:nvPr/>
            </p:nvSpPr>
            <p:spPr>
              <a:xfrm>
                <a:off x="-3000861" y="10588282"/>
                <a:ext cx="630480" cy="575062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64923"/>
              </a:solidFill>
            </p:spPr>
            <p:txBody>
              <a:bodyPr/>
              <a:lstStyle/>
              <a:p>
                <a:endParaRPr lang="ja-JP" altLang="en-US" dirty="0">
                  <a:solidFill>
                    <a:srgbClr val="F2DEC1"/>
                  </a:solidFill>
                </a:endParaRPr>
              </a:p>
            </p:txBody>
          </p: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C5FF7AD3-1FF1-7970-2186-5C240C6C6D83}"/>
                  </a:ext>
                </a:extLst>
              </p:cNvPr>
              <p:cNvSpPr txBox="1"/>
              <p:nvPr/>
            </p:nvSpPr>
            <p:spPr>
              <a:xfrm>
                <a:off x="-2984050" y="10903160"/>
                <a:ext cx="596859" cy="2124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</a:pPr>
                <a:r>
                  <a:rPr lang="ja-JP" altLang="en-US" sz="4200" b="1" dirty="0">
                    <a:solidFill>
                      <a:schemeClr val="bg1"/>
                    </a:solidFill>
                    <a:effectLst>
                      <a:innerShdw>
                        <a:prstClr val="black"/>
                      </a:innerShdw>
                    </a:effectLst>
                    <a:latin typeface="けいふぉんと" panose="02000600000000000000" pitchFamily="2" charset="-128"/>
                    <a:ea typeface="けいふぉんと" panose="02000600000000000000" pitchFamily="2" charset="-128"/>
                  </a:rPr>
                  <a:t>月</a:t>
                </a:r>
                <a:endParaRPr lang="en-US" altLang="ja-JP" sz="4200" b="1" dirty="0">
                  <a:solidFill>
                    <a:schemeClr val="bg1"/>
                  </a:solidFill>
                  <a:effectLst>
                    <a:innerShdw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7F6775-7A4B-5DA0-B333-57AAF7D93EB3}"/>
                  </a:ext>
                </a:extLst>
              </p:cNvPr>
              <p:cNvSpPr txBox="1"/>
              <p:nvPr/>
            </p:nvSpPr>
            <p:spPr>
              <a:xfrm rot="16200000">
                <a:off x="-5612854" y="9985907"/>
                <a:ext cx="930677" cy="1567277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9B79AF5-48EA-EA3C-C65C-0BF5A9F708A7}"/>
                  </a:ext>
                </a:extLst>
              </p:cNvPr>
              <p:cNvSpPr txBox="1"/>
              <p:nvPr/>
            </p:nvSpPr>
            <p:spPr>
              <a:xfrm rot="16200000">
                <a:off x="-4215221" y="9996020"/>
                <a:ext cx="930677" cy="1498045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16</a:t>
                </a:r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r>
                  <a:rPr lang="ja-JP" altLang="en-US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endPara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6" name="Picture 60">
                <a:extLst>
                  <a:ext uri="{FF2B5EF4-FFF2-40B4-BE49-F238E27FC236}">
                    <a16:creationId xmlns:a16="http://schemas.microsoft.com/office/drawing/2014/main" id="{76389D10-4CB1-CD5F-30CB-F711E7304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-7307965" y="11201187"/>
                <a:ext cx="1246537" cy="36274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6C81CFF-0CC9-AE29-3D65-4AFA7F7CE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586215" y="10408173"/>
                <a:ext cx="1658639" cy="752545"/>
              </a:xfrm>
              <a:prstGeom prst="rect">
                <a:avLst/>
              </a:prstGeom>
            </p:spPr>
          </p:pic>
          <p:sp>
            <p:nvSpPr>
              <p:cNvPr id="30" name="TextBox 37">
                <a:extLst>
                  <a:ext uri="{FF2B5EF4-FFF2-40B4-BE49-F238E27FC236}">
                    <a16:creationId xmlns:a16="http://schemas.microsoft.com/office/drawing/2014/main" id="{D572C20B-5E67-E2AC-3AB4-92E76E0ECC96}"/>
                  </a:ext>
                </a:extLst>
              </p:cNvPr>
              <p:cNvSpPr txBox="1"/>
              <p:nvPr/>
            </p:nvSpPr>
            <p:spPr>
              <a:xfrm>
                <a:off x="-7397669" y="10833170"/>
                <a:ext cx="2330488" cy="159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865474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</a:t>
                </a:r>
                <a:endParaRPr 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C95E311A-B539-F7F3-F201-59685BFBE8C1}"/>
                </a:ext>
              </a:extLst>
            </p:cNvPr>
            <p:cNvSpPr txBox="1"/>
            <p:nvPr/>
          </p:nvSpPr>
          <p:spPr>
            <a:xfrm>
              <a:off x="11682009" y="8730186"/>
              <a:ext cx="3233586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日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6D49B-ACEB-8E5C-BDF5-A21E775F37DD}"/>
              </a:ext>
            </a:extLst>
          </p:cNvPr>
          <p:cNvSpPr txBox="1"/>
          <p:nvPr/>
        </p:nvSpPr>
        <p:spPr>
          <a:xfrm>
            <a:off x="-853259" y="6602798"/>
            <a:ext cx="10708104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14:45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-2282531" y="9745609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837747" y="7518710"/>
            <a:ext cx="4153353" cy="211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26933</TotalTime>
  <Words>33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Hiragino Kaku Gothic Pro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122</cp:revision>
  <dcterms:created xsi:type="dcterms:W3CDTF">2022-09-22T01:47:20Z</dcterms:created>
  <dcterms:modified xsi:type="dcterms:W3CDTF">2023-08-26T03:57:56Z</dcterms:modified>
</cp:coreProperties>
</file>