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藤田 英里沙" userId="55fb1634-084b-4aa3-92eb-65b651078df8" providerId="ADAL" clId="{22AE46E8-0C8B-496B-A7D0-6382D0EA8CE6}"/>
    <pc:docChg chg="custSel modSld">
      <pc:chgData name="藤田 英里沙" userId="55fb1634-084b-4aa3-92eb-65b651078df8" providerId="ADAL" clId="{22AE46E8-0C8B-496B-A7D0-6382D0EA8CE6}" dt="2023-07-12T11:15:00.098" v="0" actId="478"/>
      <pc:docMkLst>
        <pc:docMk/>
      </pc:docMkLst>
      <pc:sldChg chg="delSp mod">
        <pc:chgData name="藤田 英里沙" userId="55fb1634-084b-4aa3-92eb-65b651078df8" providerId="ADAL" clId="{22AE46E8-0C8B-496B-A7D0-6382D0EA8CE6}" dt="2023-07-12T11:15:00.098" v="0" actId="478"/>
        <pc:sldMkLst>
          <pc:docMk/>
          <pc:sldMk cId="1845331208" sldId="260"/>
        </pc:sldMkLst>
        <pc:picChg chg="del">
          <ac:chgData name="藤田 英里沙" userId="55fb1634-084b-4aa3-92eb-65b651078df8" providerId="ADAL" clId="{22AE46E8-0C8B-496B-A7D0-6382D0EA8CE6}" dt="2023-07-12T11:15:00.098" v="0" actId="478"/>
          <ac:picMkLst>
            <pc:docMk/>
            <pc:sldMk cId="1845331208" sldId="260"/>
            <ac:picMk id="22" creationId="{F312D4DE-8443-6BAD-E7FA-A9EE712E2FB5}"/>
          </ac:picMkLst>
        </pc:picChg>
      </pc:sldChg>
    </pc:docChg>
  </pc:docChgLst>
  <pc:docChgLst>
    <pc:chgData name="寺田 勝也" userId="8c59538c-4358-4eb0-84dd-2e7cb114f0dc" providerId="ADAL" clId="{F16C3C37-DD32-4B39-81AD-F15229A5ADA6}"/>
    <pc:docChg chg="modSld">
      <pc:chgData name="寺田 勝也" userId="8c59538c-4358-4eb0-84dd-2e7cb114f0dc" providerId="ADAL" clId="{F16C3C37-DD32-4B39-81AD-F15229A5ADA6}" dt="2023-08-15T09:02:12.216" v="2" actId="20577"/>
      <pc:docMkLst>
        <pc:docMk/>
      </pc:docMkLst>
      <pc:sldChg chg="modSp mod">
        <pc:chgData name="寺田 勝也" userId="8c59538c-4358-4eb0-84dd-2e7cb114f0dc" providerId="ADAL" clId="{F16C3C37-DD32-4B39-81AD-F15229A5ADA6}" dt="2023-08-15T09:02:12.216" v="2" actId="20577"/>
        <pc:sldMkLst>
          <pc:docMk/>
          <pc:sldMk cId="1845331208" sldId="260"/>
        </pc:sldMkLst>
        <pc:spChg chg="mod">
          <ac:chgData name="寺田 勝也" userId="8c59538c-4358-4eb0-84dd-2e7cb114f0dc" providerId="ADAL" clId="{F16C3C37-DD32-4B39-81AD-F15229A5ADA6}" dt="2023-08-15T09:02:12.216" v="2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図 21" descr="図形, 矢印&#10;&#10;自動的に生成された説明">
            <a:extLst>
              <a:ext uri="{FF2B5EF4-FFF2-40B4-BE49-F238E27FC236}">
                <a16:creationId xmlns:a16="http://schemas.microsoft.com/office/drawing/2014/main" id="{3F850A34-BF89-6804-4115-5BEA9607CD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26" y="7129203"/>
            <a:ext cx="2693130" cy="100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E68E94-D575-42C8-847A-7C669FE17213}">
  <ds:schemaRefs>
    <ds:schemaRef ds:uri="http://purl.org/dc/terms/"/>
    <ds:schemaRef ds:uri="aa497eed-f72d-442f-adf5-cc88fbf9cce6"/>
    <ds:schemaRef ds:uri="http://purl.org/dc/dcmitype/"/>
    <ds:schemaRef ds:uri="ccc50300-c016-41b3-baf7-1f053ea3de53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0C42E26-231B-476F-B666-3446E6FB9E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FCAB60-51F2-471B-88CC-46349B5D8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66</cp:revision>
  <dcterms:created xsi:type="dcterms:W3CDTF">2022-02-20T16:12:08Z</dcterms:created>
  <dcterms:modified xsi:type="dcterms:W3CDTF">2023-08-15T09:02:13Z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