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D491E8CF-17BF-4269-967A-510BA2740EAE}"/>
    <pc:docChg chg="modSld">
      <pc:chgData name="寺田 勝也" userId="8c59538c-4358-4eb0-84dd-2e7cb114f0dc" providerId="ADAL" clId="{D491E8CF-17BF-4269-967A-510BA2740EAE}" dt="2023-08-15T09:01:27.176" v="5" actId="20577"/>
      <pc:docMkLst>
        <pc:docMk/>
      </pc:docMkLst>
      <pc:sldChg chg="modSp mod">
        <pc:chgData name="寺田 勝也" userId="8c59538c-4358-4eb0-84dd-2e7cb114f0dc" providerId="ADAL" clId="{D491E8CF-17BF-4269-967A-510BA2740EAE}" dt="2023-08-15T09:01:27.176" v="5" actId="20577"/>
        <pc:sldMkLst>
          <pc:docMk/>
          <pc:sldMk cId="197685522" sldId="263"/>
        </pc:sldMkLst>
        <pc:spChg chg="mod">
          <ac:chgData name="寺田 勝也" userId="8c59538c-4358-4eb0-84dd-2e7cb114f0dc" providerId="ADAL" clId="{D491E8CF-17BF-4269-967A-510BA2740EAE}" dt="2023-08-15T09:01:27.176" v="5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F00292-03E5-48AC-A29E-D9C495AF22A8}">
  <ds:schemaRefs>
    <ds:schemaRef ds:uri="http://purl.org/dc/terms/"/>
    <ds:schemaRef ds:uri="http://purl.org/dc/elements/1.1/"/>
    <ds:schemaRef ds:uri="ccc50300-c016-41b3-baf7-1f053ea3de53"/>
    <ds:schemaRef ds:uri="http://purl.org/dc/dcmitype/"/>
    <ds:schemaRef ds:uri="http://schemas.microsoft.com/office/2006/documentManagement/types"/>
    <ds:schemaRef ds:uri="aa497eed-f72d-442f-adf5-cc88fbf9cce6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96AA942-B123-4D77-9241-2EC1045697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DFD319-4F6F-4964-9559-668C52C034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91</cp:revision>
  <dcterms:created xsi:type="dcterms:W3CDTF">2022-02-20T16:12:08Z</dcterms:created>
  <dcterms:modified xsi:type="dcterms:W3CDTF">2023-08-15T09:01:30Z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