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21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B0FF0-31E9-4AA8-B768-6A5C0B3F998D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148BC4-69C6-4346-AF50-FA869FB79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54</cp:revision>
  <dcterms:created xsi:type="dcterms:W3CDTF">2022-02-20T16:12:08Z</dcterms:created>
  <dcterms:modified xsi:type="dcterms:W3CDTF">2023-08-09T08:36:09Z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