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82" r:id="rId3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621"/>
    <a:srgbClr val="E4480A"/>
    <a:srgbClr val="A56B31"/>
    <a:srgbClr val="4C2F2B"/>
    <a:srgbClr val="F2DEC1"/>
    <a:srgbClr val="C6742E"/>
    <a:srgbClr val="D3E0EC"/>
    <a:srgbClr val="C7E697"/>
    <a:srgbClr val="D64923"/>
    <a:srgbClr val="FB7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9" autoAdjust="0"/>
    <p:restoredTop sz="94096" autoAdjust="0"/>
  </p:normalViewPr>
  <p:slideViewPr>
    <p:cSldViewPr snapToGrid="0">
      <p:cViewPr varScale="1">
        <p:scale>
          <a:sx n="46" d="100"/>
          <a:sy n="46" d="100"/>
        </p:scale>
        <p:origin x="1330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286F-2F69-448F-B16D-95F8927B359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5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図 43">
            <a:extLst>
              <a:ext uri="{FF2B5EF4-FFF2-40B4-BE49-F238E27FC236}">
                <a16:creationId xmlns:a16="http://schemas.microsoft.com/office/drawing/2014/main" id="{987F9013-4BCA-120D-E163-43C61BEF7F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2" y="-26569"/>
            <a:ext cx="7653081" cy="1074403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4F1D707-701C-9FB1-DF17-33DFAC728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59" b="5596"/>
          <a:stretch>
            <a:fillRect/>
          </a:stretch>
        </p:blipFill>
        <p:spPr>
          <a:xfrm>
            <a:off x="5694" y="3674174"/>
            <a:ext cx="7556500" cy="4740442"/>
          </a:xfrm>
          <a:custGeom>
            <a:avLst/>
            <a:gdLst>
              <a:gd name="connsiteX0" fmla="*/ 3778250 w 7556500"/>
              <a:gd name="connsiteY0" fmla="*/ 0 h 4740442"/>
              <a:gd name="connsiteX1" fmla="*/ 7556500 w 7556500"/>
              <a:gd name="connsiteY1" fmla="*/ 2370221 h 4740442"/>
              <a:gd name="connsiteX2" fmla="*/ 3778250 w 7556500"/>
              <a:gd name="connsiteY2" fmla="*/ 4740442 h 4740442"/>
              <a:gd name="connsiteX3" fmla="*/ 0 w 7556500"/>
              <a:gd name="connsiteY3" fmla="*/ 2370221 h 4740442"/>
              <a:gd name="connsiteX4" fmla="*/ 3778250 w 7556500"/>
              <a:gd name="connsiteY4" fmla="*/ 0 h 474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0" h="4740442">
                <a:moveTo>
                  <a:pt x="3778250" y="0"/>
                </a:moveTo>
                <a:cubicBezTo>
                  <a:pt x="5864920" y="0"/>
                  <a:pt x="7556500" y="1061184"/>
                  <a:pt x="7556500" y="2370221"/>
                </a:cubicBezTo>
                <a:cubicBezTo>
                  <a:pt x="7556500" y="3679258"/>
                  <a:pt x="5864920" y="4740442"/>
                  <a:pt x="3778250" y="4740442"/>
                </a:cubicBezTo>
                <a:cubicBezTo>
                  <a:pt x="1691580" y="4740442"/>
                  <a:pt x="0" y="3679258"/>
                  <a:pt x="0" y="2370221"/>
                </a:cubicBezTo>
                <a:cubicBezTo>
                  <a:pt x="0" y="1061184"/>
                  <a:pt x="1691580" y="0"/>
                  <a:pt x="3778250" y="0"/>
                </a:cubicBezTo>
                <a:close/>
              </a:path>
            </a:pathLst>
          </a:custGeom>
        </p:spPr>
      </p:pic>
      <p:pic>
        <p:nvPicPr>
          <p:cNvPr id="1047" name="図 1046">
            <a:extLst>
              <a:ext uri="{FF2B5EF4-FFF2-40B4-BE49-F238E27FC236}">
                <a16:creationId xmlns:a16="http://schemas.microsoft.com/office/drawing/2014/main" id="{776FBBB7-09D7-FB5D-D5BF-1FC35D518D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19" y="513616"/>
            <a:ext cx="1847375" cy="9046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E4A8BC4-B0C7-1981-51A8-C743C3DF38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254" y="6799576"/>
            <a:ext cx="3595822" cy="431341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11182BD-81EF-6B15-261C-8E7E48967833}"/>
              </a:ext>
            </a:extLst>
          </p:cNvPr>
          <p:cNvSpPr txBox="1"/>
          <p:nvPr/>
        </p:nvSpPr>
        <p:spPr>
          <a:xfrm>
            <a:off x="106204" y="9902753"/>
            <a:ext cx="2713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村田綾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75E1C493-BF72-06B8-33B5-859DEB2F5B27}"/>
              </a:ext>
            </a:extLst>
          </p:cNvPr>
          <p:cNvGrpSpPr/>
          <p:nvPr/>
        </p:nvGrpSpPr>
        <p:grpSpPr>
          <a:xfrm>
            <a:off x="531686" y="2463546"/>
            <a:ext cx="6493127" cy="1907342"/>
            <a:chOff x="8118292" y="3064233"/>
            <a:chExt cx="6493127" cy="1907342"/>
          </a:xfrm>
        </p:grpSpPr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A3312C5C-1D43-F57F-2A7E-0CEEAFF79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79"/>
            <a:stretch>
              <a:fillRect/>
            </a:stretch>
          </p:blipFill>
          <p:spPr>
            <a:xfrm>
              <a:off x="8118292" y="3064233"/>
              <a:ext cx="6493127" cy="1907342"/>
            </a:xfrm>
            <a:custGeom>
              <a:avLst/>
              <a:gdLst>
                <a:gd name="connsiteX0" fmla="*/ 0 w 6493127"/>
                <a:gd name="connsiteY0" fmla="*/ 0 h 1907342"/>
                <a:gd name="connsiteX1" fmla="*/ 6493127 w 6493127"/>
                <a:gd name="connsiteY1" fmla="*/ 0 h 1907342"/>
                <a:gd name="connsiteX2" fmla="*/ 6493127 w 6493127"/>
                <a:gd name="connsiteY2" fmla="*/ 1907342 h 1907342"/>
                <a:gd name="connsiteX3" fmla="*/ 0 w 6493127"/>
                <a:gd name="connsiteY3" fmla="*/ 1907342 h 190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3127" h="1907342">
                  <a:moveTo>
                    <a:pt x="0" y="0"/>
                  </a:moveTo>
                  <a:lnTo>
                    <a:pt x="6493127" y="0"/>
                  </a:lnTo>
                  <a:lnTo>
                    <a:pt x="6493127" y="1907342"/>
                  </a:lnTo>
                  <a:lnTo>
                    <a:pt x="0" y="1907342"/>
                  </a:lnTo>
                  <a:close/>
                </a:path>
              </a:pathLst>
            </a:custGeom>
          </p:spPr>
        </p:pic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2934A8E0-A936-0DD0-23B0-B6170D993730}"/>
                </a:ext>
              </a:extLst>
            </p:cNvPr>
            <p:cNvSpPr/>
            <p:nvPr/>
          </p:nvSpPr>
          <p:spPr>
            <a:xfrm>
              <a:off x="9049435" y="3163157"/>
              <a:ext cx="4871475" cy="923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8B0A5A3C-19FB-D8DA-13B1-AA246FBF6996}"/>
                </a:ext>
              </a:extLst>
            </p:cNvPr>
            <p:cNvSpPr/>
            <p:nvPr/>
          </p:nvSpPr>
          <p:spPr>
            <a:xfrm>
              <a:off x="9146031" y="4418064"/>
              <a:ext cx="4871475" cy="466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BEF674E-73EE-8E4B-F19B-E1E4159EBF14}"/>
              </a:ext>
            </a:extLst>
          </p:cNvPr>
          <p:cNvSpPr txBox="1"/>
          <p:nvPr/>
        </p:nvSpPr>
        <p:spPr>
          <a:xfrm>
            <a:off x="1339657" y="2533273"/>
            <a:ext cx="4871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/>
              <a:t>鉄道博物館</a:t>
            </a:r>
            <a:endParaRPr kumimoji="1" lang="ja-JP" altLang="en-US" sz="3600" dirty="0"/>
          </a:p>
          <a:p>
            <a:endParaRPr kumimoji="1" lang="ja-JP" altLang="en-US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CD8C880-9200-1BFD-2F88-C9658FDBB37B}"/>
              </a:ext>
            </a:extLst>
          </p:cNvPr>
          <p:cNvSpPr txBox="1"/>
          <p:nvPr/>
        </p:nvSpPr>
        <p:spPr>
          <a:xfrm>
            <a:off x="2400921" y="3734875"/>
            <a:ext cx="2830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/>
              <a:t>（埼玉県）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656F532-0735-3C17-3BC8-210DF815A451}"/>
              </a:ext>
            </a:extLst>
          </p:cNvPr>
          <p:cNvSpPr txBox="1"/>
          <p:nvPr/>
        </p:nvSpPr>
        <p:spPr>
          <a:xfrm>
            <a:off x="235519" y="1885221"/>
            <a:ext cx="9300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明治から現代までの鉄道の歴史を学ぶ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4239973-8FEC-A88A-8688-ED43FDC67651}"/>
              </a:ext>
            </a:extLst>
          </p:cNvPr>
          <p:cNvSpPr txBox="1"/>
          <p:nvPr/>
        </p:nvSpPr>
        <p:spPr>
          <a:xfrm>
            <a:off x="2598361" y="10096660"/>
            <a:ext cx="5305926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14:00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15:00</a:t>
            </a: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21EE1C35-8226-8648-915B-94A7E9F45DC1}"/>
              </a:ext>
            </a:extLst>
          </p:cNvPr>
          <p:cNvSpPr txBox="1"/>
          <p:nvPr/>
        </p:nvSpPr>
        <p:spPr>
          <a:xfrm>
            <a:off x="4722561" y="8497566"/>
            <a:ext cx="828151" cy="323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0"/>
              </a:lnSpc>
            </a:pPr>
            <a:endParaRPr lang="en-US" altLang="ja-JP" sz="4200" b="1" dirty="0">
              <a:solidFill>
                <a:schemeClr val="bg1"/>
              </a:solidFill>
              <a:effectLst>
                <a:glow rad="25400">
                  <a:schemeClr val="tx1">
                    <a:lumMod val="85000"/>
                    <a:lumOff val="15000"/>
                  </a:schemeClr>
                </a:glow>
                <a:innerShdw blurRad="114300">
                  <a:prstClr val="black"/>
                </a:innerShdw>
              </a:effectLst>
              <a:latin typeface="けいふぉんと" panose="02000600000000000000" pitchFamily="2" charset="-128"/>
              <a:ea typeface="けいふぉんと" panose="02000600000000000000" pitchFamily="2" charset="-128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2E49A40-CDB0-F256-476B-7A134AE43A56}"/>
              </a:ext>
            </a:extLst>
          </p:cNvPr>
          <p:cNvGrpSpPr/>
          <p:nvPr/>
        </p:nvGrpSpPr>
        <p:grpSpPr>
          <a:xfrm>
            <a:off x="2591858" y="8425694"/>
            <a:ext cx="5214085" cy="1430792"/>
            <a:chOff x="479138" y="5849160"/>
            <a:chExt cx="5214085" cy="1430792"/>
          </a:xfrm>
        </p:grpSpPr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5F65D06E-AE8D-4D0F-9D43-48A93B4406A2}"/>
                </a:ext>
              </a:extLst>
            </p:cNvPr>
            <p:cNvSpPr txBox="1"/>
            <p:nvPr/>
          </p:nvSpPr>
          <p:spPr>
            <a:xfrm>
              <a:off x="1703560" y="6652978"/>
              <a:ext cx="3989663" cy="465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   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　 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67C36E5B-A4F2-FF74-DCBF-51804D45BC3F}"/>
                </a:ext>
              </a:extLst>
            </p:cNvPr>
            <p:cNvSpPr txBox="1"/>
            <p:nvPr/>
          </p:nvSpPr>
          <p:spPr>
            <a:xfrm rot="16200000">
              <a:off x="566009" y="5777309"/>
              <a:ext cx="1415772" cy="1589514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8000" b="1" dirty="0">
                  <a:solidFill>
                    <a:schemeClr val="bg1"/>
                  </a:solidFill>
                  <a:effectLst>
                    <a:glow rad="101600">
                      <a:srgbClr val="A56B3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475D275E-7D00-A3BA-DD4B-6F6F3EDE1298}"/>
                </a:ext>
              </a:extLst>
            </p:cNvPr>
            <p:cNvSpPr txBox="1"/>
            <p:nvPr/>
          </p:nvSpPr>
          <p:spPr>
            <a:xfrm rot="16200000">
              <a:off x="2909350" y="5517765"/>
              <a:ext cx="1415772" cy="2078561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101600">
                      <a:srgbClr val="A56B3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11</a:t>
              </a:r>
              <a:r>
                <a:rPr lang="en-US" altLang="ja-JP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80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8000" b="1" i="0" u="none" strike="noStrike" baseline="0" dirty="0">
                <a:solidFill>
                  <a:schemeClr val="bg1"/>
                </a:solidFill>
                <a:effectLst>
                  <a:glow rad="88900">
                    <a:srgbClr val="634C0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D3F3859-9B5A-6EE8-A272-7B5579DC1FDA}"/>
              </a:ext>
            </a:extLst>
          </p:cNvPr>
          <p:cNvGrpSpPr/>
          <p:nvPr/>
        </p:nvGrpSpPr>
        <p:grpSpPr>
          <a:xfrm>
            <a:off x="3037710" y="7500328"/>
            <a:ext cx="3465059" cy="1144792"/>
            <a:chOff x="-3302543" y="8366673"/>
            <a:chExt cx="3465059" cy="1144792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3CEEC3FF-5E11-9915-3E23-11545C188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3302543" y="8366673"/>
              <a:ext cx="2275536" cy="1144792"/>
            </a:xfrm>
            <a:prstGeom prst="rect">
              <a:avLst/>
            </a:prstGeom>
          </p:spPr>
        </p:pic>
        <p:sp>
          <p:nvSpPr>
            <p:cNvPr id="35" name="TextBox 37">
              <a:extLst>
                <a:ext uri="{FF2B5EF4-FFF2-40B4-BE49-F238E27FC236}">
                  <a16:creationId xmlns:a16="http://schemas.microsoft.com/office/drawing/2014/main" id="{96921301-9D7A-41F9-FD60-E7A599AEE607}"/>
                </a:ext>
              </a:extLst>
            </p:cNvPr>
            <p:cNvSpPr txBox="1"/>
            <p:nvPr/>
          </p:nvSpPr>
          <p:spPr>
            <a:xfrm>
              <a:off x="-3071072" y="8971912"/>
              <a:ext cx="3233588" cy="242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634C0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  </a:t>
              </a:r>
              <a:endParaRPr lang="en-US" sz="3200" dirty="0">
                <a:solidFill>
                  <a:srgbClr val="634C0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36" name="Picture 60">
            <a:extLst>
              <a:ext uri="{FF2B5EF4-FFF2-40B4-BE49-F238E27FC236}">
                <a16:creationId xmlns:a16="http://schemas.microsoft.com/office/drawing/2014/main" id="{FB9B8883-3D72-8683-9258-7BA15EE2DAC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428707" y="7965407"/>
            <a:ext cx="1729589" cy="551822"/>
          </a:xfrm>
          <a:prstGeom prst="rect">
            <a:avLst/>
          </a:prstGeom>
        </p:spPr>
      </p:pic>
      <p:sp>
        <p:nvSpPr>
          <p:cNvPr id="37" name="楕円 36">
            <a:extLst>
              <a:ext uri="{FF2B5EF4-FFF2-40B4-BE49-F238E27FC236}">
                <a16:creationId xmlns:a16="http://schemas.microsoft.com/office/drawing/2014/main" id="{5DF1974B-737B-D994-4745-FFAAA265E348}"/>
              </a:ext>
            </a:extLst>
          </p:cNvPr>
          <p:cNvSpPr/>
          <p:nvPr/>
        </p:nvSpPr>
        <p:spPr>
          <a:xfrm>
            <a:off x="6609473" y="8956281"/>
            <a:ext cx="708157" cy="708157"/>
          </a:xfrm>
          <a:prstGeom prst="ellipse">
            <a:avLst/>
          </a:prstGeom>
          <a:solidFill>
            <a:srgbClr val="A56B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C205203-C7D6-B253-800B-2AC62E3E15B4}"/>
              </a:ext>
            </a:extLst>
          </p:cNvPr>
          <p:cNvSpPr txBox="1"/>
          <p:nvPr/>
        </p:nvSpPr>
        <p:spPr>
          <a:xfrm>
            <a:off x="6636272" y="8972463"/>
            <a:ext cx="3892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effectLst/>
              </a:rPr>
              <a:t>水</a:t>
            </a:r>
          </a:p>
        </p:txBody>
      </p:sp>
      <p:sp>
        <p:nvSpPr>
          <p:cNvPr id="45" name="楕円 44">
            <a:extLst>
              <a:ext uri="{FF2B5EF4-FFF2-40B4-BE49-F238E27FC236}">
                <a16:creationId xmlns:a16="http://schemas.microsoft.com/office/drawing/2014/main" id="{CFC65568-5613-F8E3-258D-E9AF29085764}"/>
              </a:ext>
            </a:extLst>
          </p:cNvPr>
          <p:cNvSpPr/>
          <p:nvPr/>
        </p:nvSpPr>
        <p:spPr>
          <a:xfrm rot="391016">
            <a:off x="3759783" y="-14496"/>
            <a:ext cx="3797129" cy="1886412"/>
          </a:xfrm>
          <a:prstGeom prst="ellipse">
            <a:avLst/>
          </a:prstGeom>
          <a:solidFill>
            <a:schemeClr val="bg1">
              <a:alpha val="38000"/>
            </a:schemeClr>
          </a:solidFill>
          <a:ln>
            <a:noFill/>
          </a:ln>
          <a:effectLst>
            <a:glow>
              <a:schemeClr val="bg1"/>
            </a:glow>
            <a:softEdge rad="165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28" name="テキスト ボックス 1027">
            <a:extLst>
              <a:ext uri="{FF2B5EF4-FFF2-40B4-BE49-F238E27FC236}">
                <a16:creationId xmlns:a16="http://schemas.microsoft.com/office/drawing/2014/main" id="{4DE6588F-CD1D-752C-A73A-86E4E5F25C93}"/>
              </a:ext>
            </a:extLst>
          </p:cNvPr>
          <p:cNvSpPr txBox="1"/>
          <p:nvPr/>
        </p:nvSpPr>
        <p:spPr>
          <a:xfrm rot="221032">
            <a:off x="3877386" y="419090"/>
            <a:ext cx="364233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kumimoji="1" lang="ja-JP" altLang="en-US" sz="4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音楽</a:t>
            </a:r>
            <a:r>
              <a:rPr kumimoji="1" lang="ja-JP" altLang="en-US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や</a:t>
            </a:r>
            <a:r>
              <a:rPr kumimoji="1" lang="ja-JP" altLang="en-US" sz="4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体操</a:t>
            </a:r>
            <a:r>
              <a:rPr kumimoji="1" lang="ja-JP" altLang="en-US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を</a:t>
            </a:r>
            <a:endParaRPr kumimoji="1" lang="en-US" altLang="ja-JP" sz="32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  <a:p>
            <a:pPr algn="ctr" fontAlgn="base"/>
            <a:r>
              <a:rPr kumimoji="1" lang="ja-JP" altLang="en-US" sz="32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ご一緒に！</a:t>
            </a:r>
            <a:endParaRPr lang="ja-JP" altLang="en-US" sz="3200" b="1" i="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Hiragino Kaku Gothic Pro"/>
            </a:endParaRPr>
          </a:p>
        </p:txBody>
      </p:sp>
    </p:spTree>
    <p:extLst>
      <p:ext uri="{BB962C8B-B14F-4D97-AF65-F5344CB8AC3E}">
        <p14:creationId xmlns:p14="http://schemas.microsoft.com/office/powerpoint/2010/main" val="3568658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26933</TotalTime>
  <Words>37</Words>
  <Application>Microsoft Office PowerPoint</Application>
  <PresentationFormat>ユーザー設定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UDPゴシック</vt:lpstr>
      <vt:lpstr>Hiragino Kaku Gothic Pro</vt:lpstr>
      <vt:lpstr>UD デジタル 教科書体 NP-B</vt:lpstr>
      <vt:lpstr>けいふぉんと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10月ラインナップチラシ</dc:title>
  <dc:creator>齋藤 芙美</dc:creator>
  <cp:lastModifiedBy>田淵 朋世</cp:lastModifiedBy>
  <cp:revision>122</cp:revision>
  <dcterms:created xsi:type="dcterms:W3CDTF">2022-09-22T01:47:20Z</dcterms:created>
  <dcterms:modified xsi:type="dcterms:W3CDTF">2023-08-26T03:57:19Z</dcterms:modified>
</cp:coreProperties>
</file>