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notesMasterIdLst>
    <p:notesMasterId r:id="rId6"/>
  </p:notesMasterIdLst>
  <p:sldIdLst>
    <p:sldId id="273" r:id="rId5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C9900"/>
    <a:srgbClr val="000000"/>
    <a:srgbClr val="CCFFCC"/>
    <a:srgbClr val="FFCCFF"/>
    <a:srgbClr val="0070C0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367407-3B1E-41FA-A484-339789C5B555}" v="80" dt="2022-04-20T04:03:36.5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44" autoAdjust="0"/>
    <p:restoredTop sz="94660"/>
  </p:normalViewPr>
  <p:slideViewPr>
    <p:cSldViewPr snapToGrid="0">
      <p:cViewPr varScale="1">
        <p:scale>
          <a:sx n="70" d="100"/>
          <a:sy n="70" d="100"/>
        </p:scale>
        <p:origin x="3174" y="66"/>
      </p:cViewPr>
      <p:guideLst>
        <p:guide orient="horz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329275-DFA3-4CB9-8605-CC3D78DD9506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239963" y="1241425"/>
            <a:ext cx="231933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4B72D0-F367-4480-BB0B-3651C7A0A4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5689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4B72D0-F367-4480-BB0B-3651C7A0A46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5347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665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6663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0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007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5103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1005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31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197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5285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0801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5272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FB5EB-ADAA-4FBC-A8D1-83EACD394142}" type="datetimeFigureOut">
              <a:rPr kumimoji="1" lang="ja-JP" altLang="en-US" smtClean="0"/>
              <a:t>2023/8/9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95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10" Type="http://schemas.openxmlformats.org/officeDocument/2006/relationships/image" Target="../media/image8.jpg"/><Relationship Id="rId4" Type="http://schemas.openxmlformats.org/officeDocument/2006/relationships/image" Target="../media/image2.jpeg"/><Relationship Id="rId9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 descr="青い海と砂浜&#10;&#10;自動的に生成された説明">
            <a:extLst>
              <a:ext uri="{FF2B5EF4-FFF2-40B4-BE49-F238E27FC236}">
                <a16:creationId xmlns:a16="http://schemas.microsoft.com/office/drawing/2014/main" id="{38E505CA-CCCC-D0E9-B10D-20D5A8A260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0" r="34508" b="12177"/>
          <a:stretch/>
        </p:blipFill>
        <p:spPr>
          <a:xfrm>
            <a:off x="-1" y="1253983"/>
            <a:ext cx="6858001" cy="7055483"/>
          </a:xfrm>
          <a:prstGeom prst="rect">
            <a:avLst/>
          </a:prstGeom>
        </p:spPr>
      </p:pic>
      <p:pic>
        <p:nvPicPr>
          <p:cNvPr id="26" name="図 25" descr="背景パターン&#10;&#10;低い精度で自動的に生成された説明">
            <a:extLst>
              <a:ext uri="{FF2B5EF4-FFF2-40B4-BE49-F238E27FC236}">
                <a16:creationId xmlns:a16="http://schemas.microsoft.com/office/drawing/2014/main" id="{231BBA0C-1DB7-4C6A-8E90-286F57DCD8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6" t="2361" r="10853" b="75417"/>
          <a:stretch/>
        </p:blipFill>
        <p:spPr>
          <a:xfrm>
            <a:off x="0" y="0"/>
            <a:ext cx="6858000" cy="1287326"/>
          </a:xfrm>
          <a:prstGeom prst="rect">
            <a:avLst/>
          </a:prstGeom>
        </p:spPr>
      </p:pic>
      <p:sp>
        <p:nvSpPr>
          <p:cNvPr id="33" name="サブタイトル 2">
            <a:extLst>
              <a:ext uri="{FF2B5EF4-FFF2-40B4-BE49-F238E27FC236}">
                <a16:creationId xmlns:a16="http://schemas.microsoft.com/office/drawing/2014/main" id="{8C2E771C-51AE-4F85-98E1-CCE07004A7BA}"/>
              </a:ext>
            </a:extLst>
          </p:cNvPr>
          <p:cNvSpPr txBox="1">
            <a:spLocks/>
          </p:cNvSpPr>
          <p:nvPr/>
        </p:nvSpPr>
        <p:spPr>
          <a:xfrm>
            <a:off x="-301599" y="62933"/>
            <a:ext cx="7429498" cy="1423540"/>
          </a:xfrm>
          <a:prstGeom prst="rect">
            <a:avLst/>
          </a:prstGeom>
        </p:spPr>
        <p:txBody>
          <a:bodyPr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みんなで答える！</a:t>
            </a:r>
            <a:endParaRPr lang="en-US" altLang="ja-JP" sz="32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marL="0" indent="0" algn="ctr">
              <a:buNone/>
            </a:pPr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ひかるの旅クイズ！</a:t>
            </a:r>
          </a:p>
        </p:txBody>
      </p:sp>
      <p:pic>
        <p:nvPicPr>
          <p:cNvPr id="2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555CA595-DC0A-4EAB-B6DC-57AAE4FCE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250" y="9341883"/>
            <a:ext cx="1647371" cy="40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47DE43BA-2850-4267-90F7-1DA3E57549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7" t="23538" r="43053" b="30753"/>
          <a:stretch/>
        </p:blipFill>
        <p:spPr>
          <a:xfrm rot="16200000" flipH="1">
            <a:off x="3764809" y="5031734"/>
            <a:ext cx="2849207" cy="2842523"/>
          </a:xfrm>
          <a:prstGeom prst="ellipse">
            <a:avLst/>
          </a:prstGeom>
          <a:effectLst>
            <a:softEdge rad="63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0" y="8309466"/>
            <a:ext cx="6858000" cy="1610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2023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年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月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10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(</a:t>
            </a:r>
            <a:r>
              <a:rPr kumimoji="1" lang="ja-JP" altLang="en-US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火</a:t>
            </a:r>
            <a:r>
              <a:rPr kumimoji="1" lang="en-US" altLang="ja-JP" sz="40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)</a:t>
            </a:r>
          </a:p>
          <a:p>
            <a:pPr algn="ctr"/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2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時～午後</a:t>
            </a:r>
            <a:r>
              <a:rPr kumimoji="1" lang="en-US" altLang="ja-JP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2800" b="1" dirty="0">
                <a:ln w="0"/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時</a:t>
            </a:r>
            <a:endParaRPr kumimoji="1" lang="en-US" altLang="ja-JP" sz="2800" b="1" dirty="0">
              <a:ln w="0"/>
              <a:solidFill>
                <a:schemeClr val="tx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5" name="サブタイトル 2">
            <a:extLst>
              <a:ext uri="{FF2B5EF4-FFF2-40B4-BE49-F238E27FC236}">
                <a16:creationId xmlns:a16="http://schemas.microsoft.com/office/drawing/2014/main" id="{A334B4B2-4416-4E31-87FE-48BD612B62A9}"/>
              </a:ext>
            </a:extLst>
          </p:cNvPr>
          <p:cNvSpPr txBox="1">
            <a:spLocks/>
          </p:cNvSpPr>
          <p:nvPr/>
        </p:nvSpPr>
        <p:spPr>
          <a:xfrm>
            <a:off x="195136" y="7707831"/>
            <a:ext cx="6482781" cy="587987"/>
          </a:xfrm>
          <a:prstGeom prst="rect">
            <a:avLst/>
          </a:prstGeom>
        </p:spPr>
        <p:txBody>
          <a:bodyPr anchor="t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ja-JP" altLang="en-US" sz="2800" b="1" dirty="0"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旅気分を味わいながらクイズに参加！</a:t>
            </a:r>
            <a:endParaRPr lang="en-US" altLang="ja-JP" sz="2800" b="1" dirty="0"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</a:effectLst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2208D107-74ED-157A-5746-08BB13399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図 18" descr="テーブルの上にある数種類のフルーツ&#10;&#10;中程度の精度で自動的に生成された説明">
            <a:extLst>
              <a:ext uri="{FF2B5EF4-FFF2-40B4-BE49-F238E27FC236}">
                <a16:creationId xmlns:a16="http://schemas.microsoft.com/office/drawing/2014/main" id="{3D73932E-9C38-B70B-841D-A7B7BA53C5F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7" t="16054"/>
          <a:stretch/>
        </p:blipFill>
        <p:spPr>
          <a:xfrm>
            <a:off x="3774470" y="1986657"/>
            <a:ext cx="2675484" cy="17020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" name="サブタイトル 2">
            <a:extLst>
              <a:ext uri="{FF2B5EF4-FFF2-40B4-BE49-F238E27FC236}">
                <a16:creationId xmlns:a16="http://schemas.microsoft.com/office/drawing/2014/main" id="{139F10DA-0A2C-46F7-A103-9BEDCE582FA4}"/>
              </a:ext>
            </a:extLst>
          </p:cNvPr>
          <p:cNvSpPr txBox="1">
            <a:spLocks/>
          </p:cNvSpPr>
          <p:nvPr/>
        </p:nvSpPr>
        <p:spPr>
          <a:xfrm>
            <a:off x="306620" y="6983886"/>
            <a:ext cx="5649216" cy="95856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00412" indent="-30041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862" kern="1200">
                <a:solidFill>
                  <a:schemeClr val="tx1"/>
                </a:solidFill>
                <a:latin typeface="+mn-lt"/>
                <a:ea typeface="+mn-ea"/>
                <a:cs typeface="ＭＳ Ｐゴシック" charset="-128"/>
              </a:defRPr>
            </a:lvl1pPr>
            <a:lvl2pPr marL="653578" indent="-249122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279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212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08270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9796" indent="-199297" algn="l" defTabSz="401525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1525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18026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0798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23572" indent="-201386" algn="l" defTabSz="402773" rtl="0" eaLnBrk="1" latinLnBrk="0" hangingPunct="1">
              <a:spcBef>
                <a:spcPct val="20000"/>
              </a:spcBef>
              <a:buFont typeface="Arial"/>
              <a:buChar char="•"/>
              <a:defRPr kumimoji="1" sz="17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ja-JP" altLang="en-US" sz="2800" b="1" dirty="0">
                <a:solidFill>
                  <a:srgbClr val="C0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日本全国各地を紹介！</a:t>
            </a:r>
            <a:endParaRPr lang="en-US" altLang="ja-JP" sz="2800" b="1" dirty="0">
              <a:solidFill>
                <a:srgbClr val="C0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2" name="図 11" descr="建物の前の家&#10;&#10;中程度の精度で自動的に生成された説明">
            <a:extLst>
              <a:ext uri="{FF2B5EF4-FFF2-40B4-BE49-F238E27FC236}">
                <a16:creationId xmlns:a16="http://schemas.microsoft.com/office/drawing/2014/main" id="{3EF3C3EB-F3AA-4B9D-EE10-26D2AC84F6F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7" t="10769" r="2570" b="4519"/>
          <a:stretch/>
        </p:blipFill>
        <p:spPr>
          <a:xfrm>
            <a:off x="408046" y="1692850"/>
            <a:ext cx="2723182" cy="206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図 9" descr="湖と山の景色&#10;&#10;自動的に生成された説明">
            <a:extLst>
              <a:ext uri="{FF2B5EF4-FFF2-40B4-BE49-F238E27FC236}">
                <a16:creationId xmlns:a16="http://schemas.microsoft.com/office/drawing/2014/main" id="{0642CCC6-B68F-0EC4-8E7A-0F3185A8F79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5" t="7801" r="14162" b="31743"/>
          <a:stretch/>
        </p:blipFill>
        <p:spPr>
          <a:xfrm>
            <a:off x="1862980" y="3220443"/>
            <a:ext cx="3037940" cy="1973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 descr="木製テーブルの上にある数種類の食べ物&#10;&#10;中程度の精度で自動的に生成された説明">
            <a:extLst>
              <a:ext uri="{FF2B5EF4-FFF2-40B4-BE49-F238E27FC236}">
                <a16:creationId xmlns:a16="http://schemas.microsoft.com/office/drawing/2014/main" id="{F3881AA3-0D40-B756-2337-EF039CDBCC4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0" t="49513" r="8817"/>
          <a:stretch/>
        </p:blipFill>
        <p:spPr>
          <a:xfrm>
            <a:off x="410337" y="4915969"/>
            <a:ext cx="2486756" cy="1610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29222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7" ma:contentTypeDescription="新しいドキュメントを作成します。" ma:contentTypeScope="" ma:versionID="059a45df9a9791ef43139fdb7e638f6d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dfe6284d62bdcd730faa2434b8ff21c1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198DC3F-3397-4C41-BAFB-0A13F1B974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F95503-6E06-44A9-8ACD-7029616C0F7E}">
  <ds:schemaRefs>
    <ds:schemaRef ds:uri="ccc50300-c016-41b3-baf7-1f053ea3de53"/>
    <ds:schemaRef ds:uri="http://purl.org/dc/terms/"/>
    <ds:schemaRef ds:uri="http://purl.org/dc/elements/1.1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aa497eed-f72d-442f-adf5-cc88fbf9cce6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2C8A3A3-8961-459D-ADB3-46A5268F7D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1813</TotalTime>
  <Words>42</Words>
  <Application>Microsoft Office PowerPoint</Application>
  <PresentationFormat>A4 210 x 297 mm</PresentationFormat>
  <Paragraphs>8</Paragraphs>
  <Slides>1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7" baseType="lpstr">
      <vt:lpstr>UD デジタル 教科書体 N-B</vt:lpstr>
      <vt:lpstr>游ゴシック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寺田 勝也</dc:creator>
  <cp:lastModifiedBy>寺田 勝也</cp:lastModifiedBy>
  <cp:revision>72</cp:revision>
  <cp:lastPrinted>2023-01-20T09:16:25Z</cp:lastPrinted>
  <dcterms:created xsi:type="dcterms:W3CDTF">2021-12-24T07:23:06Z</dcterms:created>
  <dcterms:modified xsi:type="dcterms:W3CDTF">2023-08-09T08:34:34Z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</Properties>
</file>