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C6571B9-A4A1-4765-9B04-361382B20567}"/>
    <pc:docChg chg="modSld">
      <pc:chgData name="寺田 勝也" userId="8c59538c-4358-4eb0-84dd-2e7cb114f0dc" providerId="ADAL" clId="{4C6571B9-A4A1-4765-9B04-361382B20567}" dt="2023-08-15T08:58:54.966" v="7" actId="20577"/>
      <pc:docMkLst>
        <pc:docMk/>
      </pc:docMkLst>
      <pc:sldChg chg="modSp mod">
        <pc:chgData name="寺田 勝也" userId="8c59538c-4358-4eb0-84dd-2e7cb114f0dc" providerId="ADAL" clId="{4C6571B9-A4A1-4765-9B04-361382B20567}" dt="2023-08-15T08:58:54.966" v="7" actId="20577"/>
        <pc:sldMkLst>
          <pc:docMk/>
          <pc:sldMk cId="637790252" sldId="337"/>
        </pc:sldMkLst>
        <pc:spChg chg="mod">
          <ac:chgData name="寺田 勝也" userId="8c59538c-4358-4eb0-84dd-2e7cb114f0dc" providerId="ADAL" clId="{4C6571B9-A4A1-4765-9B04-361382B20567}" dt="2023-08-15T08:58:54.966" v="7" actId="20577"/>
          <ac:spMkLst>
            <pc:docMk/>
            <pc:sldMk cId="637790252" sldId="337"/>
            <ac:spMk id="9" creationId="{218EE163-9391-EE34-FFF3-B39314D01F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261FA-2AB2-450A-BA0F-263EC616045A}">
  <ds:schemaRefs>
    <ds:schemaRef ds:uri="aa497eed-f72d-442f-adf5-cc88fbf9cce6"/>
    <ds:schemaRef ds:uri="http://purl.org/dc/dcmitype/"/>
    <ds:schemaRef ds:uri="http://purl.org/dc/terms/"/>
    <ds:schemaRef ds:uri="http://purl.org/dc/elements/1.1/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6C58D6-137E-4BC0-B8E4-1F0528B0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3D96DD-0679-42FF-9EDE-8F130B562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60</cp:revision>
  <dcterms:created xsi:type="dcterms:W3CDTF">2022-02-20T16:12:08Z</dcterms:created>
  <dcterms:modified xsi:type="dcterms:W3CDTF">2023-08-15T08:58:57Z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