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D2B3F5-4274-45D9-A949-8BC348790280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ccc50300-c016-41b3-baf7-1f053ea3de53"/>
    <ds:schemaRef ds:uri="aa497eed-f72d-442f-adf5-cc88fbf9cce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2FE12DB-026E-4141-AFC6-E7DFA0F38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87</cp:revision>
  <dcterms:created xsi:type="dcterms:W3CDTF">2022-02-20T16:12:08Z</dcterms:created>
  <dcterms:modified xsi:type="dcterms:W3CDTF">2023-08-15T08:59:52Z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