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木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A5DB8945-7EF1-4A94-AE80-AD647EFBB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81</cp:revision>
  <dcterms:created xsi:type="dcterms:W3CDTF">2022-02-20T16:12:08Z</dcterms:created>
  <dcterms:modified xsi:type="dcterms:W3CDTF">2023-08-09T06:59:22Z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