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9F8E1E-E21D-48C3-8829-58CA2D3BF1AB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cc50300-c016-41b3-baf7-1f053ea3de53"/>
    <ds:schemaRef ds:uri="aa497eed-f72d-442f-adf5-cc88fbf9cce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87CFD3-B6E4-4F87-ABA8-FDE2E7100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68</cp:revision>
  <dcterms:created xsi:type="dcterms:W3CDTF">2022-02-20T16:12:08Z</dcterms:created>
  <dcterms:modified xsi:type="dcterms:W3CDTF">2023-08-16T00:51:18Z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