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51FE61-619C-4F00-803A-8D3369FE5F44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469DAE35-DA74-438A-87EE-D199174520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0E9AD0-528E-452B-A8A7-8738414F5F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89</cp:revision>
  <dcterms:created xsi:type="dcterms:W3CDTF">2022-02-20T16:12:08Z</dcterms:created>
  <dcterms:modified xsi:type="dcterms:W3CDTF">2023-08-09T09:11:01Z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