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10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火</a:t>
                  </a:r>
                  <a:r>
                    <a:rPr kumimoji="1" lang="en-US" altLang="ja-JP" sz="3650" b="1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cc50300-c016-41b3-baf7-1f053ea3de53"/>
    <ds:schemaRef ds:uri="aa497eed-f72d-442f-adf5-cc88fbf9cce6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64</cp:revision>
  <dcterms:created xsi:type="dcterms:W3CDTF">2022-02-20T16:12:08Z</dcterms:created>
  <dcterms:modified xsi:type="dcterms:W3CDTF">2023-08-15T09:42:36Z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