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ヒラギノ角ゴ ProN W3"/>
        <a:ea typeface="ヒラギノ角ゴ ProN W3"/>
        <a:cs typeface="ヒラギノ角ゴ ProN W3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ヒラギノ角ゴ ProN W3"/>
          <a:ea typeface="ヒラギノ角ゴ ProN W3"/>
          <a:cs typeface="ヒラギノ角ゴ ProN W3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1pPr>
    <a:lvl2pPr indent="228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2pPr>
    <a:lvl3pPr indent="457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3pPr>
    <a:lvl4pPr indent="685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4pPr>
    <a:lvl5pPr indent="9144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ヒラギノ角ゴ ProN W3"/>
        <a:ea typeface="ヒラギノ角ゴ ProN W3"/>
        <a:cs typeface="ヒラギノ角ゴ ProN W3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と日付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50" sz="250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属性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属性</a:t>
            </a:r>
          </a:p>
        </p:txBody>
      </p:sp>
      <p:sp>
        <p:nvSpPr>
          <p:cNvPr id="116" name="本文レベル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/>
            </a:lvl1pPr>
            <a:lvl2pPr marL="638923" indent="-12700">
              <a:spcBef>
                <a:spcPts val="0"/>
              </a:spcBef>
              <a:buSzTx/>
              <a:buNone/>
              <a:defRPr spc="-170" sz="8500"/>
            </a:lvl2pPr>
            <a:lvl3pPr marL="638923" indent="444500">
              <a:spcBef>
                <a:spcPts val="0"/>
              </a:spcBef>
              <a:buSzTx/>
              <a:buNone/>
              <a:defRPr spc="-170" sz="8500"/>
            </a:lvl3pPr>
            <a:lvl4pPr marL="638923" indent="901700">
              <a:spcBef>
                <a:spcPts val="0"/>
              </a:spcBef>
              <a:buSzTx/>
              <a:buNone/>
              <a:defRPr spc="-170" sz="8500"/>
            </a:lvl4pPr>
            <a:lvl5pPr marL="638923" indent="1358900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“重要な引用”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炒飯、ゆで卵、箸が添えられたボウル1杯のサラダ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サーモンケーキ、サラダ、フムスが入ったボウル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パセリバター、煎りヘーゼルナッツ、削ったパルメザンチーズがかかったパッパルデッレパスタ1皿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炒飯、ゆで卵、箸が添えられたボウル1杯のサラダ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作者と日付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作者と日付</a:t>
            </a:r>
          </a:p>
        </p:txBody>
      </p:sp>
      <p:sp>
        <p:nvSpPr>
          <p:cNvPr id="24" name="本文レベル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プレゼンテーションのサブタイトル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スライドのタイトル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スライドのタイトル</a:t>
            </a:r>
          </a:p>
        </p:txBody>
      </p:sp>
      <p:sp>
        <p:nvSpPr>
          <p:cNvPr id="34" name="本文レベル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43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44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61" name="本文レベル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パセリバター、煎りヘーゼルナッツ、削ったパルメザンチーズがかかったパッパルデッレパスタ1皿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1978411" y="1312963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80" name="スライド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スライドのサブタイトル</a:t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議題のタイトル</a:t>
            </a:r>
          </a:p>
        </p:txBody>
      </p:sp>
      <p:sp>
        <p:nvSpPr>
          <p:cNvPr id="89" name="議題のサブタイトル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pPr/>
            <a:r>
              <a:t>議題のサブタイトル</a:t>
            </a:r>
          </a:p>
        </p:txBody>
      </p:sp>
      <p:sp>
        <p:nvSpPr>
          <p:cNvPr id="90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議題のトピック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スライドのタイトル</a:t>
            </a:r>
          </a:p>
        </p:txBody>
      </p:sp>
      <p:sp>
        <p:nvSpPr>
          <p:cNvPr id="3" name="本文レベル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1978411" y="13125399"/>
            <a:ext cx="414681" cy="330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6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ヒラギノ角ゴ ProN W3"/>
          <a:ea typeface="ヒラギノ角ゴ ProN W3"/>
          <a:cs typeface="ヒラギノ角ゴ ProN W3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0945" t="8639" r="0" b="15198"/>
          <a:stretch>
            <a:fillRect/>
          </a:stretch>
        </p:blipFill>
        <p:spPr>
          <a:xfrm>
            <a:off x="-192407" y="-1522505"/>
            <a:ext cx="27378244" cy="16985396"/>
          </a:xfrm>
          <a:prstGeom prst="rect">
            <a:avLst/>
          </a:prstGeom>
          <a:ln w="25400">
            <a:miter lim="400000"/>
          </a:ln>
          <a:effectLst>
            <a:reflection blurRad="0" stA="49667" stPos="0" endA="0" endPos="40000" dist="0" dir="5400000" fadeDir="5400000" sx="100000" sy="-100000" kx="0" ky="0" algn="bl" rotWithShape="0"/>
          </a:effectLst>
        </p:spPr>
      </p:pic>
      <p:sp>
        <p:nvSpPr>
          <p:cNvPr id="152" name="映画音楽のリクエスト待ってます"/>
          <p:cNvSpPr txBox="1"/>
          <p:nvPr>
            <p:ph type="subTitle" sz="quarter" idx="1"/>
          </p:nvPr>
        </p:nvSpPr>
        <p:spPr>
          <a:xfrm>
            <a:off x="17162448" y="3713834"/>
            <a:ext cx="6482860" cy="78922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>
              <a:defRPr sz="3300"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lvl1pPr>
          </a:lstStyle>
          <a:p>
            <a:pPr/>
            <a:r>
              <a:t>映画音楽のリクエスト待ってます</a:t>
            </a:r>
          </a:p>
        </p:txBody>
      </p:sp>
      <p:pic>
        <p:nvPicPr>
          <p:cNvPr id="153" name="IMG_9505_Original.png" descr="IMG_9505_Orig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48866" y="1580750"/>
            <a:ext cx="16186256" cy="12139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3971.png" descr="IMG_397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6275292" y="568539"/>
            <a:ext cx="9213876" cy="133510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40357" dir="2616665">
              <a:srgbClr val="000000">
                <a:alpha val="50000"/>
              </a:srgbClr>
            </a:outerShdw>
          </a:effectLst>
        </p:spPr>
      </p:pic>
      <p:sp>
        <p:nvSpPr>
          <p:cNvPr id="155" name="毎月第１木曜日 15:00〜16:00"/>
          <p:cNvSpPr txBox="1"/>
          <p:nvPr>
            <p:ph type="body" idx="21"/>
          </p:nvPr>
        </p:nvSpPr>
        <p:spPr>
          <a:xfrm>
            <a:off x="16280979" y="2911096"/>
            <a:ext cx="7057470" cy="78922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3800"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lvl1pPr>
          </a:lstStyle>
          <a:p>
            <a:pPr/>
            <a:r>
              <a:t>毎月第１木曜日 15:00〜16:00</a:t>
            </a:r>
          </a:p>
        </p:txBody>
      </p:sp>
      <p:pic>
        <p:nvPicPr>
          <p:cNvPr id="156" name="楽龍時ロゴ Sompo.png" descr="楽龍時ロゴ Somp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90376" y="1105129"/>
            <a:ext cx="1229904" cy="121704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ベース…"/>
          <p:cNvSpPr txBox="1"/>
          <p:nvPr/>
        </p:nvSpPr>
        <p:spPr>
          <a:xfrm>
            <a:off x="755381" y="3463918"/>
            <a:ext cx="2566828" cy="128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70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rPr sz="3200"/>
              <a:t>ベース</a:t>
            </a:r>
            <a:r>
              <a:t>　</a:t>
            </a:r>
          </a:p>
          <a:p>
            <a:pPr>
              <a:defRPr sz="370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t>重廣 誠</a:t>
            </a:r>
          </a:p>
        </p:txBody>
      </p:sp>
      <p:sp>
        <p:nvSpPr>
          <p:cNvPr id="158" name="バイオリン…"/>
          <p:cNvSpPr txBox="1"/>
          <p:nvPr/>
        </p:nvSpPr>
        <p:spPr>
          <a:xfrm>
            <a:off x="12539042" y="3495668"/>
            <a:ext cx="3005578" cy="122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rPr sz="3000"/>
              <a:t>バイオリン</a:t>
            </a:r>
            <a:r>
              <a:t> </a:t>
            </a:r>
          </a:p>
          <a:p>
            <a:pPr>
              <a:defRPr sz="3500">
                <a:solidFill>
                  <a:srgbClr val="000000"/>
                </a:solidFill>
                <a:latin typeface="ヒラギノ丸ゴ ProN W4"/>
                <a:ea typeface="ヒラギノ丸ゴ ProN W4"/>
                <a:cs typeface="ヒラギノ丸ゴ ProN W4"/>
                <a:sym typeface="ヒラギノ丸ゴ ProN W4"/>
              </a:defRPr>
            </a:pPr>
            <a:r>
              <a:t>さやか</a:t>
            </a:r>
          </a:p>
        </p:txBody>
      </p:sp>
      <p:sp>
        <p:nvSpPr>
          <p:cNvPr id="159" name="民家ライブハウス楽龍時"/>
          <p:cNvSpPr txBox="1"/>
          <p:nvPr/>
        </p:nvSpPr>
        <p:spPr>
          <a:xfrm>
            <a:off x="16546332" y="1013140"/>
            <a:ext cx="48641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0000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defRPr>
            </a:lvl1pPr>
          </a:lstStyle>
          <a:p>
            <a:pPr/>
            <a:r>
              <a:t>民家ライブハウス楽龍時</a:t>
            </a:r>
          </a:p>
        </p:txBody>
      </p:sp>
      <p:pic>
        <p:nvPicPr>
          <p:cNvPr id="160" name="A4黄金比テンプレート.jpeg" descr="A4黄金比テンプレート.jpeg"/>
          <p:cNvPicPr>
            <a:picLocks noChangeAspect="0"/>
          </p:cNvPicPr>
          <p:nvPr/>
        </p:nvPicPr>
        <p:blipFill>
          <a:blip r:embed="rId6">
            <a:alphaModFix amt="31926"/>
            <a:extLst/>
          </a:blip>
          <a:stretch>
            <a:fillRect/>
          </a:stretch>
        </p:blipFill>
        <p:spPr>
          <a:xfrm rot="5400000">
            <a:off x="5388348" y="9009388"/>
            <a:ext cx="13607304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ngtree-two-butterfly-insects-png-image_4693293.png" descr="pngtree-two-butterfly-insects-png-image_469329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460000">
            <a:off x="20990127" y="7557642"/>
            <a:ext cx="2030401" cy="2030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153353" dir="2966013">
              <a:srgbClr val="000000">
                <a:alpha val="50000"/>
              </a:srgbClr>
            </a:outerShdw>
          </a:effectLst>
        </p:spPr>
      </p:pic>
      <p:sp>
        <p:nvSpPr>
          <p:cNvPr id="162" name="マコトの音世界"/>
          <p:cNvSpPr txBox="1"/>
          <p:nvPr>
            <p:ph type="ctrTitle"/>
          </p:nvPr>
        </p:nvSpPr>
        <p:spPr>
          <a:xfrm>
            <a:off x="12114581" y="9606737"/>
            <a:ext cx="11700991" cy="2066675"/>
          </a:xfrm>
          <a:prstGeom prst="rect">
            <a:avLst/>
          </a:prstGeom>
          <a:effectLst>
            <a:outerShdw sx="100000" sy="100000" kx="0" ky="0" algn="b" rotWithShape="0" blurRad="114300" dist="117526" dir="2327602">
              <a:srgbClr val="000000">
                <a:alpha val="54197"/>
              </a:srgbClr>
            </a:outerShdw>
          </a:effectLst>
        </p:spPr>
        <p:txBody>
          <a:bodyPr/>
          <a:lstStyle>
            <a:lvl1pPr defTabSz="1926287">
              <a:defRPr spc="-262" sz="13114">
                <a:solidFill>
                  <a:srgbClr val="FFFFFF"/>
                </a:solidFill>
                <a:latin typeface="しねきゃぷしょん"/>
                <a:ea typeface="しねきゃぷしょん"/>
                <a:cs typeface="しねきゃぷしょん"/>
                <a:sym typeface="しねきゃぷしょん"/>
              </a:defRPr>
            </a:lvl1pPr>
          </a:lstStyle>
          <a:p>
            <a:pPr/>
            <a:r>
              <a:t>マコトの音世界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ヒラギノ角ゴ ProN W6"/>
        <a:ea typeface="ヒラギノ角ゴ ProN W6"/>
        <a:cs typeface="ヒラギノ角ゴ ProN W6"/>
      </a:majorFont>
      <a:minorFont>
        <a:latin typeface="ヒラギノ角ゴ ProN W6"/>
        <a:ea typeface="ヒラギノ角ゴ ProN W6"/>
        <a:cs typeface="ヒラギノ角ゴ ProN W6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ヒラギノ角ゴ ProN W3"/>
            <a:ea typeface="ヒラギノ角ゴ ProN W3"/>
            <a:cs typeface="ヒラギノ角ゴ ProN W3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