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1507" y="-27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119883" y="423671"/>
            <a:ext cx="4376928" cy="301751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75350" y="857249"/>
            <a:ext cx="1407159" cy="89789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05633" y="313866"/>
            <a:ext cx="1527260" cy="1393091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279400" y="349249"/>
            <a:ext cx="1384300" cy="1250950"/>
          </a:xfrm>
          <a:custGeom>
            <a:avLst/>
            <a:gdLst/>
            <a:ahLst/>
            <a:cxnLst/>
            <a:rect l="l" t="t" r="r" b="b"/>
            <a:pathLst>
              <a:path w="1384300" h="1250950">
                <a:moveTo>
                  <a:pt x="1384300" y="0"/>
                </a:moveTo>
                <a:lnTo>
                  <a:pt x="0" y="0"/>
                </a:lnTo>
                <a:lnTo>
                  <a:pt x="0" y="1250950"/>
                </a:lnTo>
                <a:lnTo>
                  <a:pt x="1384300" y="1250950"/>
                </a:lnTo>
                <a:lnTo>
                  <a:pt x="1384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77800" y="622299"/>
            <a:ext cx="1593850" cy="749300"/>
          </a:xfrm>
          <a:custGeom>
            <a:avLst/>
            <a:gdLst/>
            <a:ahLst/>
            <a:cxnLst/>
            <a:rect l="l" t="t" r="r" b="b"/>
            <a:pathLst>
              <a:path w="1593850" h="749300">
                <a:moveTo>
                  <a:pt x="1593850" y="0"/>
                </a:moveTo>
                <a:lnTo>
                  <a:pt x="0" y="0"/>
                </a:lnTo>
                <a:lnTo>
                  <a:pt x="0" y="749300"/>
                </a:lnTo>
                <a:lnTo>
                  <a:pt x="1593850" y="749300"/>
                </a:lnTo>
                <a:lnTo>
                  <a:pt x="15938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9400" y="349249"/>
            <a:ext cx="1397000" cy="1250950"/>
          </a:xfrm>
          <a:prstGeom prst="rect">
            <a:avLst/>
          </a:prstGeom>
          <a:ln w="76200">
            <a:solidFill>
              <a:srgbClr val="FFD966"/>
            </a:solidFill>
          </a:ln>
        </p:spPr>
        <p:txBody>
          <a:bodyPr vert="horz" wrap="square" lIns="0" tIns="4445" rIns="0" bIns="0" rtlCol="0">
            <a:spAutoFit/>
          </a:bodyPr>
          <a:lstStyle/>
          <a:p>
            <a:pPr marR="3175">
              <a:lnSpc>
                <a:spcPct val="100000"/>
              </a:lnSpc>
              <a:spcBef>
                <a:spcPts val="35"/>
              </a:spcBef>
            </a:pPr>
            <a:endParaRPr sz="2050">
              <a:latin typeface="Times New Roman"/>
              <a:cs typeface="Times New Roman"/>
            </a:endParaRPr>
          </a:p>
          <a:p>
            <a:pPr indent="-9525">
              <a:lnSpc>
                <a:spcPct val="100499"/>
              </a:lnSpc>
            </a:pPr>
            <a:r>
              <a:rPr sz="2200" spc="585" dirty="0">
                <a:solidFill>
                  <a:srgbClr val="585858"/>
                </a:solidFill>
                <a:latin typeface="MS UI Gothic"/>
                <a:cs typeface="MS UI Gothic"/>
              </a:rPr>
              <a:t>オンラ</a:t>
            </a:r>
            <a:r>
              <a:rPr sz="2200" spc="580" dirty="0">
                <a:solidFill>
                  <a:srgbClr val="585858"/>
                </a:solidFill>
                <a:latin typeface="MS UI Gothic"/>
                <a:cs typeface="MS UI Gothic"/>
              </a:rPr>
              <a:t>イ</a:t>
            </a:r>
            <a:r>
              <a:rPr sz="2200" spc="390" dirty="0">
                <a:solidFill>
                  <a:srgbClr val="585858"/>
                </a:solidFill>
                <a:latin typeface="MS UI Gothic"/>
                <a:cs typeface="MS UI Gothic"/>
              </a:rPr>
              <a:t>ン </a:t>
            </a:r>
            <a:r>
              <a:rPr sz="2200" spc="495" dirty="0">
                <a:solidFill>
                  <a:srgbClr val="585858"/>
                </a:solidFill>
                <a:latin typeface="MS UI Gothic"/>
                <a:cs typeface="MS UI Gothic"/>
              </a:rPr>
              <a:t>コンサ</a:t>
            </a:r>
            <a:r>
              <a:rPr sz="2200" spc="540" dirty="0">
                <a:solidFill>
                  <a:srgbClr val="585858"/>
                </a:solidFill>
                <a:latin typeface="MS UI Gothic"/>
                <a:cs typeface="MS UI Gothic"/>
              </a:rPr>
              <a:t>ー</a:t>
            </a:r>
            <a:r>
              <a:rPr sz="2200" spc="640" dirty="0">
                <a:solidFill>
                  <a:srgbClr val="585858"/>
                </a:solidFill>
                <a:latin typeface="MS UI Gothic"/>
                <a:cs typeface="MS UI Gothic"/>
              </a:rPr>
              <a:t>ト</a:t>
            </a:r>
            <a:endParaRPr sz="2200">
              <a:latin typeface="MS UI Gothic"/>
              <a:cs typeface="MS UI Gothic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38400" y="96011"/>
            <a:ext cx="3956050" cy="1663064"/>
            <a:chOff x="2438400" y="96011"/>
            <a:chExt cx="3956050" cy="1663064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38400" y="483107"/>
              <a:ext cx="3595116" cy="127558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73039" y="1214627"/>
              <a:ext cx="1120902" cy="54406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10612" y="96011"/>
              <a:ext cx="808481" cy="64007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912363" y="96011"/>
              <a:ext cx="963930" cy="64007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69563" y="96011"/>
              <a:ext cx="963930" cy="64007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826763" y="96011"/>
              <a:ext cx="963930" cy="64007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283964" y="96011"/>
              <a:ext cx="963930" cy="64007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741164" y="96011"/>
              <a:ext cx="963930" cy="64007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198364" y="96011"/>
              <a:ext cx="841248" cy="640079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2517775" y="124155"/>
            <a:ext cx="3671570" cy="17367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2880">
              <a:lnSpc>
                <a:spcPts val="4275"/>
              </a:lnSpc>
              <a:spcBef>
                <a:spcPts val="100"/>
              </a:spcBef>
            </a:pPr>
            <a:r>
              <a:rPr sz="3600" spc="-5" dirty="0">
                <a:solidFill>
                  <a:srgbClr val="FF0000"/>
                </a:solidFill>
                <a:latin typeface="MS UI Gothic"/>
                <a:cs typeface="MS UI Gothic"/>
              </a:rPr>
              <a:t>虹</a:t>
            </a:r>
            <a:r>
              <a:rPr sz="3600" spc="655" dirty="0">
                <a:solidFill>
                  <a:srgbClr val="FFC000"/>
                </a:solidFill>
                <a:latin typeface="MS UI Gothic"/>
                <a:cs typeface="MS UI Gothic"/>
              </a:rPr>
              <a:t>の</a:t>
            </a:r>
            <a:r>
              <a:rPr sz="3600" spc="655" dirty="0">
                <a:solidFill>
                  <a:srgbClr val="FFFF00"/>
                </a:solidFill>
                <a:latin typeface="MS UI Gothic"/>
                <a:cs typeface="MS UI Gothic"/>
              </a:rPr>
              <a:t>キ</a:t>
            </a:r>
            <a:r>
              <a:rPr sz="3600" spc="1220" dirty="0">
                <a:solidFill>
                  <a:srgbClr val="00AF50"/>
                </a:solidFill>
                <a:latin typeface="MS UI Gothic"/>
                <a:cs typeface="MS UI Gothic"/>
              </a:rPr>
              <a:t>ャ</a:t>
            </a:r>
            <a:r>
              <a:rPr sz="3600" spc="1105" dirty="0">
                <a:solidFill>
                  <a:srgbClr val="00AFEF"/>
                </a:solidFill>
                <a:latin typeface="MS UI Gothic"/>
                <a:cs typeface="MS UI Gothic"/>
              </a:rPr>
              <a:t>ラ</a:t>
            </a:r>
            <a:r>
              <a:rPr sz="3600" spc="550" dirty="0">
                <a:solidFill>
                  <a:srgbClr val="1F4E79"/>
                </a:solidFill>
                <a:latin typeface="MS UI Gothic"/>
                <a:cs typeface="MS UI Gothic"/>
              </a:rPr>
              <a:t>バ</a:t>
            </a:r>
            <a:r>
              <a:rPr sz="3600" spc="915" dirty="0">
                <a:solidFill>
                  <a:srgbClr val="FFD966"/>
                </a:solidFill>
                <a:latin typeface="MS UI Gothic"/>
                <a:cs typeface="MS UI Gothic"/>
              </a:rPr>
              <a:t>ン</a:t>
            </a:r>
            <a:endParaRPr sz="3600">
              <a:latin typeface="MS UI Gothic"/>
              <a:cs typeface="MS UI Gothic"/>
            </a:endParaRPr>
          </a:p>
          <a:p>
            <a:pPr marL="12700">
              <a:lnSpc>
                <a:spcPts val="9195"/>
              </a:lnSpc>
            </a:pPr>
            <a:r>
              <a:rPr sz="7700" spc="1800" dirty="0">
                <a:solidFill>
                  <a:srgbClr val="FFC000"/>
                </a:solidFill>
                <a:latin typeface="MS UI Gothic"/>
                <a:cs typeface="MS UI Gothic"/>
              </a:rPr>
              <a:t>ＡＤ</a:t>
            </a:r>
            <a:r>
              <a:rPr sz="7700" spc="1975" dirty="0">
                <a:solidFill>
                  <a:srgbClr val="FFC000"/>
                </a:solidFill>
                <a:latin typeface="MS UI Gothic"/>
                <a:cs typeface="MS UI Gothic"/>
              </a:rPr>
              <a:t>Ｏ</a:t>
            </a:r>
            <a:r>
              <a:rPr sz="2800" spc="685" dirty="0">
                <a:solidFill>
                  <a:srgbClr val="FFC000"/>
                </a:solidFill>
                <a:latin typeface="MS UI Gothic"/>
                <a:cs typeface="MS UI Gothic"/>
              </a:rPr>
              <a:t>さん</a:t>
            </a:r>
            <a:endParaRPr sz="2800">
              <a:latin typeface="MS UI Gothic"/>
              <a:cs typeface="MS UI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032000" y="8623300"/>
            <a:ext cx="3460750" cy="577850"/>
          </a:xfrm>
          <a:prstGeom prst="rect">
            <a:avLst/>
          </a:prstGeom>
          <a:ln w="19050">
            <a:solidFill>
              <a:srgbClr val="585858"/>
            </a:solidFill>
          </a:ln>
        </p:spPr>
        <p:txBody>
          <a:bodyPr vert="horz" wrap="square" lIns="0" tIns="106680" rIns="0" bIns="0" rtlCol="0">
            <a:spAutoFit/>
          </a:bodyPr>
          <a:lstStyle/>
          <a:p>
            <a:pPr marL="194310">
              <a:lnSpc>
                <a:spcPct val="100000"/>
              </a:lnSpc>
              <a:spcBef>
                <a:spcPts val="840"/>
              </a:spcBef>
              <a:tabLst>
                <a:tab pos="614045" algn="l"/>
                <a:tab pos="2987040" algn="l"/>
              </a:tabLst>
            </a:pPr>
            <a:r>
              <a:rPr sz="2200" spc="725" dirty="0">
                <a:solidFill>
                  <a:srgbClr val="585858"/>
                </a:solidFill>
                <a:latin typeface="MS UI Gothic"/>
                <a:cs typeface="MS UI Gothic"/>
              </a:rPr>
              <a:t>—	</a:t>
            </a:r>
            <a:r>
              <a:rPr sz="2200" spc="455" dirty="0">
                <a:solidFill>
                  <a:srgbClr val="585858"/>
                </a:solidFill>
                <a:latin typeface="MS UI Gothic"/>
                <a:cs typeface="MS UI Gothic"/>
              </a:rPr>
              <a:t>コ</a:t>
            </a:r>
            <a:r>
              <a:rPr sz="2200" spc="490" dirty="0">
                <a:solidFill>
                  <a:srgbClr val="585858"/>
                </a:solidFill>
                <a:latin typeface="MS UI Gothic"/>
                <a:cs typeface="MS UI Gothic"/>
              </a:rPr>
              <a:t>ン</a:t>
            </a:r>
            <a:r>
              <a:rPr sz="2200" spc="535" dirty="0">
                <a:solidFill>
                  <a:srgbClr val="585858"/>
                </a:solidFill>
                <a:latin typeface="MS UI Gothic"/>
                <a:cs typeface="MS UI Gothic"/>
              </a:rPr>
              <a:t>サ</a:t>
            </a:r>
            <a:r>
              <a:rPr sz="2200" spc="540" dirty="0">
                <a:solidFill>
                  <a:srgbClr val="585858"/>
                </a:solidFill>
                <a:latin typeface="MS UI Gothic"/>
                <a:cs typeface="MS UI Gothic"/>
              </a:rPr>
              <a:t>ー</a:t>
            </a:r>
            <a:r>
              <a:rPr sz="2200" spc="114" dirty="0">
                <a:solidFill>
                  <a:srgbClr val="585858"/>
                </a:solidFill>
                <a:latin typeface="MS UI Gothic"/>
                <a:cs typeface="MS UI Gothic"/>
              </a:rPr>
              <a:t>ト</a:t>
            </a:r>
            <a:r>
              <a:rPr sz="2200" spc="165" dirty="0">
                <a:solidFill>
                  <a:srgbClr val="585858"/>
                </a:solidFill>
                <a:latin typeface="MS UI Gothic"/>
                <a:cs typeface="MS UI Gothic"/>
              </a:rPr>
              <a:t>開催日	</a:t>
            </a:r>
            <a:r>
              <a:rPr sz="2200" spc="1085" dirty="0">
                <a:solidFill>
                  <a:srgbClr val="585858"/>
                </a:solidFill>
                <a:latin typeface="MS UI Gothic"/>
                <a:cs typeface="MS UI Gothic"/>
              </a:rPr>
              <a:t>―</a:t>
            </a:r>
            <a:endParaRPr sz="2200">
              <a:latin typeface="MS UI Gothic"/>
              <a:cs typeface="MS UI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38150" y="9423400"/>
            <a:ext cx="6845300" cy="880369"/>
          </a:xfrm>
          <a:prstGeom prst="rect">
            <a:avLst/>
          </a:prstGeom>
          <a:solidFill>
            <a:srgbClr val="FFE699"/>
          </a:solidFill>
        </p:spPr>
        <p:txBody>
          <a:bodyPr vert="horz" wrap="square" lIns="0" tIns="109855" rIns="0" bIns="0" rtlCol="0">
            <a:spAutoFit/>
          </a:bodyPr>
          <a:lstStyle/>
          <a:p>
            <a:pPr marL="74930">
              <a:lnSpc>
                <a:spcPct val="100000"/>
              </a:lnSpc>
              <a:spcBef>
                <a:spcPts val="865"/>
              </a:spcBef>
            </a:pPr>
            <a:r>
              <a:rPr lang="en-US" altLang="ja-JP" sz="5000" spc="645" dirty="0">
                <a:solidFill>
                  <a:srgbClr val="252525"/>
                </a:solidFill>
                <a:latin typeface="MS UI Gothic"/>
                <a:cs typeface="MS UI Gothic"/>
              </a:rPr>
              <a:t>9</a:t>
            </a:r>
            <a:r>
              <a:rPr sz="5000" spc="-290" dirty="0">
                <a:solidFill>
                  <a:srgbClr val="252525"/>
                </a:solidFill>
                <a:latin typeface="MS UI Gothic"/>
                <a:cs typeface="MS UI Gothic"/>
              </a:rPr>
              <a:t> </a:t>
            </a:r>
            <a:r>
              <a:rPr sz="5000" dirty="0">
                <a:solidFill>
                  <a:srgbClr val="252525"/>
                </a:solidFill>
                <a:latin typeface="MS UI Gothic"/>
                <a:cs typeface="MS UI Gothic"/>
              </a:rPr>
              <a:t>月</a:t>
            </a:r>
            <a:r>
              <a:rPr sz="5000" spc="-290" dirty="0">
                <a:solidFill>
                  <a:srgbClr val="252525"/>
                </a:solidFill>
                <a:latin typeface="MS UI Gothic"/>
                <a:cs typeface="MS UI Gothic"/>
              </a:rPr>
              <a:t> </a:t>
            </a:r>
            <a:r>
              <a:rPr sz="5000" spc="640" dirty="0">
                <a:solidFill>
                  <a:srgbClr val="252525"/>
                </a:solidFill>
                <a:latin typeface="MS UI Gothic"/>
                <a:cs typeface="MS UI Gothic"/>
              </a:rPr>
              <a:t>2</a:t>
            </a:r>
            <a:r>
              <a:rPr lang="en-US" altLang="ja-JP" sz="5000" spc="640" dirty="0">
                <a:solidFill>
                  <a:srgbClr val="252525"/>
                </a:solidFill>
                <a:latin typeface="MS UI Gothic"/>
                <a:cs typeface="MS UI Gothic"/>
              </a:rPr>
              <a:t>0</a:t>
            </a:r>
            <a:r>
              <a:rPr sz="5000" spc="-290" dirty="0">
                <a:solidFill>
                  <a:srgbClr val="252525"/>
                </a:solidFill>
                <a:latin typeface="MS UI Gothic"/>
                <a:cs typeface="MS UI Gothic"/>
              </a:rPr>
              <a:t> </a:t>
            </a:r>
            <a:r>
              <a:rPr sz="5000" dirty="0">
                <a:solidFill>
                  <a:srgbClr val="252525"/>
                </a:solidFill>
                <a:latin typeface="MS UI Gothic"/>
                <a:cs typeface="MS UI Gothic"/>
              </a:rPr>
              <a:t>日</a:t>
            </a:r>
            <a:r>
              <a:rPr sz="5000" spc="1145" dirty="0">
                <a:solidFill>
                  <a:srgbClr val="252525"/>
                </a:solidFill>
                <a:latin typeface="MS UI Gothic"/>
                <a:cs typeface="MS UI Gothic"/>
              </a:rPr>
              <a:t>(</a:t>
            </a:r>
            <a:r>
              <a:rPr sz="5000" dirty="0">
                <a:solidFill>
                  <a:srgbClr val="252525"/>
                </a:solidFill>
                <a:latin typeface="MS UI Gothic"/>
                <a:cs typeface="MS UI Gothic"/>
              </a:rPr>
              <a:t>水</a:t>
            </a:r>
            <a:r>
              <a:rPr sz="5000" spc="545" dirty="0">
                <a:solidFill>
                  <a:srgbClr val="252525"/>
                </a:solidFill>
                <a:latin typeface="MS UI Gothic"/>
                <a:cs typeface="MS UI Gothic"/>
              </a:rPr>
              <a:t>)14:00～</a:t>
            </a:r>
            <a:endParaRPr sz="5000" dirty="0">
              <a:latin typeface="MS UI Gothic"/>
              <a:cs typeface="MS UI Gothic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11150" y="9417050"/>
            <a:ext cx="127000" cy="1066800"/>
          </a:xfrm>
          <a:custGeom>
            <a:avLst/>
            <a:gdLst/>
            <a:ahLst/>
            <a:cxnLst/>
            <a:rect l="l" t="t" r="r" b="b"/>
            <a:pathLst>
              <a:path w="127000" h="1066800">
                <a:moveTo>
                  <a:pt x="127000" y="0"/>
                </a:moveTo>
                <a:lnTo>
                  <a:pt x="0" y="0"/>
                </a:lnTo>
                <a:lnTo>
                  <a:pt x="0" y="1066799"/>
                </a:lnTo>
                <a:lnTo>
                  <a:pt x="127000" y="1066799"/>
                </a:lnTo>
                <a:lnTo>
                  <a:pt x="12700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7" name="object 17"/>
          <p:cNvGrpSpPr/>
          <p:nvPr/>
        </p:nvGrpSpPr>
        <p:grpSpPr>
          <a:xfrm>
            <a:off x="381000" y="2093957"/>
            <a:ext cx="6934834" cy="6490970"/>
            <a:chOff x="381000" y="2093957"/>
            <a:chExt cx="6934834" cy="6490970"/>
          </a:xfrm>
        </p:grpSpPr>
        <p:pic>
          <p:nvPicPr>
            <p:cNvPr id="18" name="object 1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627619" y="2093957"/>
              <a:ext cx="4285513" cy="4604040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635378" y="2102484"/>
              <a:ext cx="4220083" cy="4537710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381000" y="6577964"/>
              <a:ext cx="6934834" cy="2006600"/>
            </a:xfrm>
            <a:custGeom>
              <a:avLst/>
              <a:gdLst/>
              <a:ahLst/>
              <a:cxnLst/>
              <a:rect l="l" t="t" r="r" b="b"/>
              <a:pathLst>
                <a:path w="6934834" h="2006600">
                  <a:moveTo>
                    <a:pt x="6934834" y="0"/>
                  </a:moveTo>
                  <a:lnTo>
                    <a:pt x="0" y="0"/>
                  </a:lnTo>
                  <a:lnTo>
                    <a:pt x="0" y="2006600"/>
                  </a:lnTo>
                  <a:lnTo>
                    <a:pt x="6934834" y="2006600"/>
                  </a:lnTo>
                  <a:lnTo>
                    <a:pt x="6934834" y="0"/>
                  </a:lnTo>
                  <a:close/>
                </a:path>
              </a:pathLst>
            </a:custGeom>
            <a:solidFill>
              <a:srgbClr val="FFFFFF">
                <a:alpha val="8784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654050" y="6786212"/>
            <a:ext cx="6400800" cy="138563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ja-JP" altLang="en-US" sz="1400" b="1" dirty="0">
                <a:solidFill>
                  <a:srgbClr val="001F5F"/>
                </a:solidFill>
                <a:latin typeface="+mn-ea"/>
                <a:cs typeface="Microsoft YaHei UI"/>
              </a:rPr>
              <a:t> ・ 北海道札幌市出身</a:t>
            </a:r>
            <a:endParaRPr lang="ja-JP" altLang="en-US" sz="1400" b="1" dirty="0">
              <a:latin typeface="+mn-ea"/>
              <a:cs typeface="Microsoft YaHei U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 b="1" dirty="0">
              <a:latin typeface="+mn-ea"/>
              <a:cs typeface="Microsoft YaHei UI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lang="ja-JP" altLang="en-US" sz="1400" b="1" spc="-695" dirty="0">
                <a:solidFill>
                  <a:srgbClr val="001F5F"/>
                </a:solidFill>
                <a:latin typeface="+mn-ea"/>
                <a:cs typeface="Microsoft YaHei UI"/>
              </a:rPr>
              <a:t>　・</a:t>
            </a:r>
            <a:r>
              <a:rPr lang="ja-JP" altLang="en-US" sz="1400" b="1" dirty="0">
                <a:solidFill>
                  <a:srgbClr val="001F5F"/>
                </a:solidFill>
                <a:latin typeface="+mn-ea"/>
                <a:cs typeface="Microsoft YaHei UI"/>
              </a:rPr>
              <a:t>   </a:t>
            </a:r>
            <a:r>
              <a:rPr lang="ja-JP" altLang="en-US" sz="1400" b="1" spc="200" dirty="0">
                <a:solidFill>
                  <a:srgbClr val="001F5F"/>
                </a:solidFill>
                <a:latin typeface="+mn-ea"/>
                <a:cs typeface="Microsoft YaHei UI"/>
              </a:rPr>
              <a:t>２００８年３人組グループ「</a:t>
            </a:r>
            <a:r>
              <a:rPr lang="en-US" altLang="ja-JP" sz="1400" b="1" spc="200" dirty="0" err="1">
                <a:solidFill>
                  <a:srgbClr val="001F5F"/>
                </a:solidFill>
                <a:latin typeface="+mn-ea"/>
                <a:cs typeface="Microsoft YaHei UI"/>
              </a:rPr>
              <a:t>Luxis</a:t>
            </a:r>
            <a:r>
              <a:rPr lang="ja-JP" altLang="en-US" sz="1400" b="1" spc="200" dirty="0">
                <a:solidFill>
                  <a:srgbClr val="001F5F"/>
                </a:solidFill>
                <a:latin typeface="+mn-ea"/>
                <a:cs typeface="Microsoft YaHei UI"/>
              </a:rPr>
              <a:t>（ラクシス）」として</a:t>
            </a:r>
            <a:r>
              <a:rPr lang="en-US" altLang="ja-JP" sz="1400" b="1" spc="200" dirty="0" err="1">
                <a:solidFill>
                  <a:srgbClr val="001F5F"/>
                </a:solidFill>
                <a:latin typeface="+mn-ea"/>
                <a:cs typeface="Microsoft YaHei UI"/>
              </a:rPr>
              <a:t>avex</a:t>
            </a:r>
            <a:r>
              <a:rPr lang="ja-JP" altLang="en-US" sz="1400" b="1" spc="200" dirty="0">
                <a:solidFill>
                  <a:srgbClr val="001F5F"/>
                </a:solidFill>
                <a:latin typeface="+mn-ea"/>
                <a:cs typeface="Microsoft YaHei UI"/>
              </a:rPr>
              <a:t>からデビュー</a:t>
            </a:r>
            <a:endParaRPr lang="en-US" altLang="ja-JP" sz="1400" b="1" spc="200" dirty="0">
              <a:solidFill>
                <a:srgbClr val="001F5F"/>
              </a:solidFill>
              <a:latin typeface="+mn-ea"/>
              <a:cs typeface="Microsoft YaHei UI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endParaRPr sz="1050" b="1" dirty="0">
              <a:latin typeface="+mn-ea"/>
              <a:cs typeface="Microsoft YaHei UI"/>
            </a:endParaRPr>
          </a:p>
          <a:p>
            <a:pPr marL="18415">
              <a:lnSpc>
                <a:spcPct val="100000"/>
              </a:lnSpc>
            </a:pPr>
            <a:r>
              <a:rPr lang="ja-JP" altLang="en-US" sz="1400" b="1" spc="-695" dirty="0">
                <a:solidFill>
                  <a:srgbClr val="001F5F"/>
                </a:solidFill>
                <a:latin typeface="+mn-ea"/>
                <a:cs typeface="Microsoft YaHei UI"/>
              </a:rPr>
              <a:t>　・</a:t>
            </a:r>
            <a:r>
              <a:rPr lang="ja-JP" altLang="en-US" sz="1400" b="1" dirty="0">
                <a:solidFill>
                  <a:srgbClr val="001F5F"/>
                </a:solidFill>
                <a:latin typeface="+mn-ea"/>
                <a:cs typeface="Microsoft YaHei UI"/>
              </a:rPr>
              <a:t>   </a:t>
            </a:r>
            <a:r>
              <a:rPr lang="ja-JP" altLang="en-US" sz="1400" b="1" spc="200" dirty="0">
                <a:solidFill>
                  <a:srgbClr val="001F5F"/>
                </a:solidFill>
                <a:latin typeface="+mn-ea"/>
                <a:cs typeface="Microsoft YaHei UI"/>
              </a:rPr>
              <a:t>２００９年</a:t>
            </a:r>
            <a:r>
              <a:rPr lang="ja-JP" altLang="en-US" sz="1400" b="1" dirty="0">
                <a:solidFill>
                  <a:srgbClr val="001F5F"/>
                </a:solidFill>
                <a:latin typeface="+mn-ea"/>
                <a:cs typeface="Microsoft YaHei UI"/>
              </a:rPr>
              <a:t>「たちどまればいいさ」で第</a:t>
            </a:r>
            <a:r>
              <a:rPr lang="en-US" altLang="ja-JP" sz="1400" b="1" dirty="0">
                <a:solidFill>
                  <a:srgbClr val="001F5F"/>
                </a:solidFill>
                <a:latin typeface="+mn-ea"/>
                <a:cs typeface="Microsoft YaHei UI"/>
              </a:rPr>
              <a:t>42</a:t>
            </a:r>
            <a:r>
              <a:rPr lang="ja-JP" altLang="en-US" sz="1400" b="1" dirty="0">
                <a:solidFill>
                  <a:srgbClr val="001F5F"/>
                </a:solidFill>
                <a:latin typeface="+mn-ea"/>
                <a:cs typeface="Microsoft YaHei UI"/>
              </a:rPr>
              <a:t>回日本作詞大賞入賞</a:t>
            </a:r>
            <a:endParaRPr lang="ja-JP" altLang="en-US" sz="1400" b="1" dirty="0">
              <a:latin typeface="+mn-ea"/>
              <a:cs typeface="Microsoft YaHei U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 b="1" dirty="0">
              <a:latin typeface="+mn-ea"/>
              <a:cs typeface="Microsoft YaHei UI"/>
            </a:endParaRPr>
          </a:p>
          <a:p>
            <a:pPr marL="18415">
              <a:lnSpc>
                <a:spcPct val="100000"/>
              </a:lnSpc>
            </a:pPr>
            <a:r>
              <a:rPr lang="ja-JP" altLang="en-US" sz="1400" b="1" dirty="0">
                <a:solidFill>
                  <a:srgbClr val="001F5F"/>
                </a:solidFill>
                <a:latin typeface="+mn-ea"/>
                <a:cs typeface="Microsoft YaHei UI"/>
              </a:rPr>
              <a:t> ・ </a:t>
            </a:r>
            <a:r>
              <a:rPr lang="ja-JP" altLang="en-US" sz="1400" b="1" spc="200" dirty="0">
                <a:solidFill>
                  <a:srgbClr val="001F5F"/>
                </a:solidFill>
                <a:latin typeface="+mn-ea"/>
                <a:cs typeface="Microsoft YaHei UI"/>
              </a:rPr>
              <a:t>２０１１年からソロ活動開始。２０１６年テイチレーベルより再デビュー！</a:t>
            </a:r>
            <a:endParaRPr sz="1400" b="1" dirty="0">
              <a:latin typeface="+mn-ea"/>
              <a:cs typeface="Microsoft YaHei U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68</Words>
  <Application>Microsoft Office PowerPoint</Application>
  <PresentationFormat>ユーザー設定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MS UI Gothic</vt:lpstr>
      <vt:lpstr>Calibri</vt:lpstr>
      <vt:lpstr>Times New Roman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SCN-BBJ</dc:creator>
  <cp:lastModifiedBy>田淵 朋世</cp:lastModifiedBy>
  <cp:revision>3</cp:revision>
  <dcterms:created xsi:type="dcterms:W3CDTF">2023-04-25T06:35:46Z</dcterms:created>
  <dcterms:modified xsi:type="dcterms:W3CDTF">2023-07-31T02:03:05Z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2023-04-25T00:00:00Z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2023-04-25T00:00:00Z</vt:filetime>
  </property>
</Properties>
</file>