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DBA5D87-5564-688C-5F50-4A7294ADA17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495DEB9-F503-D537-6CA8-13BD5A5CD4C1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F333E4B-B58F-9BCE-214A-1ECB1D25FA17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F46FFEC-08F9-C4FC-5858-FE16D36844A9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4F323D4-787B-0545-9275-7C728574F64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FEF3D7B-BA41-296D-2797-E5FDC5AFD9FC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2023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9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29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日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(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金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)</a:t>
                  </a:r>
                  <a:endParaRPr kumimoji="1" lang="ja-JP" altLang="en-US" sz="3683" b="1" dirty="0">
                    <a:latin typeface="HGP行書体" panose="03000600000000000000" pitchFamily="66" charset="-128"/>
                    <a:ea typeface="HGP行書体" panose="03000600000000000000" pitchFamily="66" charset="-128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75FC3405-ADCF-3670-D36B-41D248ACBCC6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60E8EFF-4A9E-702D-8E8D-03C60068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図 9" descr="屋内, テーブル, 食品, カップ が含まれている画像&#10;&#10;自動的に生成された説明">
            <a:extLst>
              <a:ext uri="{FF2B5EF4-FFF2-40B4-BE49-F238E27FC236}">
                <a16:creationId xmlns:a16="http://schemas.microsoft.com/office/drawing/2014/main" id="{1BD76ADC-F7C8-1149-44FB-CBBB52BF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/>
          <a:stretch/>
        </p:blipFill>
        <p:spPr>
          <a:xfrm>
            <a:off x="0" y="15433"/>
            <a:ext cx="6864764" cy="82141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6BBAC0-B7CA-CEC0-488D-49B3E6788443}"/>
              </a:ext>
            </a:extLst>
          </p:cNvPr>
          <p:cNvSpPr txBox="1"/>
          <p:nvPr/>
        </p:nvSpPr>
        <p:spPr>
          <a:xfrm>
            <a:off x="4749488" y="699508"/>
            <a:ext cx="2287806" cy="47339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28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書家</a:t>
            </a:r>
            <a:r>
              <a:rPr kumimoji="1" lang="ja-JP" altLang="en-US" sz="2800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石川香雪と愉しむ</a:t>
            </a:r>
            <a:endParaRPr kumimoji="1" lang="en-US" altLang="ja-JP" sz="2800" spc="12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60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「書」の世界</a:t>
            </a:r>
          </a:p>
        </p:txBody>
      </p:sp>
      <p:pic>
        <p:nvPicPr>
          <p:cNvPr id="60" name="図 59" descr="スーツのジャケットを着た男性&#10;&#10;自動的に生成された説明">
            <a:extLst>
              <a:ext uri="{FF2B5EF4-FFF2-40B4-BE49-F238E27FC236}">
                <a16:creationId xmlns:a16="http://schemas.microsoft.com/office/drawing/2014/main" id="{9B21AF2F-5A5C-2F90-23A3-92C608AC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13428" y="493543"/>
            <a:ext cx="4309060" cy="5863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E3F8D-2EAE-EC89-2C73-360AD35EE692}"/>
              </a:ext>
            </a:extLst>
          </p:cNvPr>
          <p:cNvSpPr/>
          <p:nvPr/>
        </p:nvSpPr>
        <p:spPr>
          <a:xfrm>
            <a:off x="313428" y="6625532"/>
            <a:ext cx="6306998" cy="13791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5F940-A877-7CB2-7EB8-64DED84A6DB3}"/>
              </a:ext>
            </a:extLst>
          </p:cNvPr>
          <p:cNvSpPr txBox="1"/>
          <p:nvPr/>
        </p:nvSpPr>
        <p:spPr>
          <a:xfrm>
            <a:off x="422360" y="6625856"/>
            <a:ext cx="603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ホーム・事業所で取り組まれている、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「書道」や「習字」の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成果を発表する番組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です。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入賞作品を発表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します。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60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HGP行書体</vt:lpstr>
      <vt:lpstr>HG行書体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47</cp:revision>
  <dcterms:created xsi:type="dcterms:W3CDTF">2022-02-20T16:12:08Z</dcterms:created>
  <dcterms:modified xsi:type="dcterms:W3CDTF">2023-06-30T10:23:42Z</dcterms:modified>
</cp:coreProperties>
</file>