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749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2A4C"/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220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1219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F0053-846B-4681-A1AB-F2581E283E9E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68F81-E190-4FA8-BCD4-2A4373A4D8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4066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2C6611-F5E6-4F9F-93D7-B39B299DE329}"/>
              </a:ext>
            </a:extLst>
          </p:cNvPr>
          <p:cNvSpPr/>
          <p:nvPr userDrawn="1"/>
        </p:nvSpPr>
        <p:spPr>
          <a:xfrm>
            <a:off x="30365" y="41197"/>
            <a:ext cx="6797269" cy="985174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1904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1123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0455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71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161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207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38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947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67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865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8D1A4-1EA2-4A00-8ECD-83C919E939D7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281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8D1A4-1EA2-4A00-8ECD-83C919E939D7}" type="datetimeFigureOut">
              <a:rPr kumimoji="1" lang="ja-JP" altLang="en-US" smtClean="0"/>
              <a:t>2023/7/20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D972B-E94C-47FB-9A28-937717876D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14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皿の上に置いている様々な花&#10;&#10;中程度の精度で自動的に生成された説明">
            <a:extLst>
              <a:ext uri="{FF2B5EF4-FFF2-40B4-BE49-F238E27FC236}">
                <a16:creationId xmlns:a16="http://schemas.microsoft.com/office/drawing/2014/main" id="{CE8B575D-663C-E9C2-2021-92E69DFB1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7224" r="12662" b="4165"/>
          <a:stretch/>
        </p:blipFill>
        <p:spPr>
          <a:xfrm rot="16200000">
            <a:off x="-952886" y="951248"/>
            <a:ext cx="8763772" cy="6858000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42C4B3B1-CC4B-70BC-D2B0-CEB28E3875E4}"/>
              </a:ext>
            </a:extLst>
          </p:cNvPr>
          <p:cNvSpPr/>
          <p:nvPr/>
        </p:nvSpPr>
        <p:spPr>
          <a:xfrm>
            <a:off x="4" y="8444612"/>
            <a:ext cx="6857998" cy="1457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1" tIns="45720" rIns="91441" bIns="45720" rtlCol="0" anchor="ctr"/>
          <a:lstStyle/>
          <a:p>
            <a:pPr algn="ctr" defTabSz="457189"/>
            <a:r>
              <a:rPr lang="ja-JP" altLang="en-US" sz="2401" b="1" dirty="0">
                <a:ln w="0"/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開催日時</a:t>
            </a:r>
            <a:endParaRPr lang="en-US" altLang="ja-JP" sz="2401" b="1" dirty="0">
              <a:ln w="0"/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 defTabSz="457189"/>
            <a:r>
              <a:rPr lang="en-US" altLang="ja-JP" sz="3199" b="1" dirty="0">
                <a:ln w="0"/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2023</a:t>
            </a:r>
            <a:r>
              <a:rPr lang="ja-JP" altLang="en-US" sz="3199" b="1" dirty="0">
                <a:ln w="0"/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lang="en-US" altLang="ja-JP" sz="3199" b="1" dirty="0">
                <a:ln w="0"/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9</a:t>
            </a:r>
            <a:r>
              <a:rPr lang="ja-JP" altLang="en-US" sz="3199" b="1" dirty="0">
                <a:ln w="0"/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lang="en-US" altLang="ja-JP" sz="3199" b="1" dirty="0">
                <a:ln w="0"/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28</a:t>
            </a:r>
            <a:r>
              <a:rPr lang="ja-JP" altLang="en-US" sz="3199" b="1" dirty="0">
                <a:ln w="0"/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日（木）</a:t>
            </a:r>
            <a:endParaRPr lang="en-US" altLang="ja-JP" sz="3199" b="1" dirty="0">
              <a:ln w="0"/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 defTabSz="457189"/>
            <a:r>
              <a:rPr lang="ja-JP" altLang="en-US" sz="2401" b="1" dirty="0">
                <a:ln w="0"/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午後</a:t>
            </a:r>
            <a:r>
              <a:rPr lang="en-US" altLang="ja-JP" sz="2401" b="1" dirty="0">
                <a:ln w="0"/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lang="ja-JP" altLang="en-US" sz="2401" b="1" dirty="0">
                <a:ln w="0"/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時～午後</a:t>
            </a:r>
            <a:r>
              <a:rPr lang="en-US" altLang="ja-JP" sz="2401" b="1" dirty="0">
                <a:ln w="0"/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sz="2401" b="1" dirty="0">
                <a:ln w="0"/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</a:t>
            </a:r>
            <a:endParaRPr lang="en-US" altLang="zh-TW" sz="2401" b="1" dirty="0">
              <a:ln w="0"/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1" name="Picture 2" descr="コリスライブ | シニア向けオンラインレク">
            <a:extLst>
              <a:ext uri="{FF2B5EF4-FFF2-40B4-BE49-F238E27FC236}">
                <a16:creationId xmlns:a16="http://schemas.microsoft.com/office/drawing/2014/main" id="{DA4A9F7C-0331-C849-CFA5-2606E7699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90" y="9490972"/>
            <a:ext cx="1622413" cy="39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写真, 座る, テーブル, 部屋 が含まれている画像&#10;&#10;自動的に生成された説明">
            <a:extLst>
              <a:ext uri="{FF2B5EF4-FFF2-40B4-BE49-F238E27FC236}">
                <a16:creationId xmlns:a16="http://schemas.microsoft.com/office/drawing/2014/main" id="{4219B39D-B6AE-3845-4B37-D2055D98B2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34" t="5831" r="21633" b="16830"/>
          <a:stretch/>
        </p:blipFill>
        <p:spPr>
          <a:xfrm>
            <a:off x="365221" y="426719"/>
            <a:ext cx="6015254" cy="7672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2509D50-ED9A-3E14-8A90-73F01681F7CA}"/>
              </a:ext>
            </a:extLst>
          </p:cNvPr>
          <p:cNvGrpSpPr/>
          <p:nvPr/>
        </p:nvGrpSpPr>
        <p:grpSpPr>
          <a:xfrm>
            <a:off x="495277" y="5337230"/>
            <a:ext cx="6549686" cy="2596981"/>
            <a:chOff x="915911" y="-1483783"/>
            <a:chExt cx="6549686" cy="3820987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C53B8CF-7A8F-DD67-D45E-EFA6B94BD440}"/>
                </a:ext>
              </a:extLst>
            </p:cNvPr>
            <p:cNvSpPr txBox="1"/>
            <p:nvPr/>
          </p:nvSpPr>
          <p:spPr>
            <a:xfrm>
              <a:off x="937424" y="-1466630"/>
              <a:ext cx="6528173" cy="38038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kumimoji="1" lang="ja-JP" altLang="en-US" sz="5400" b="1" dirty="0">
                  <a:ln w="104775">
                    <a:solidFill>
                      <a:srgbClr val="9B2A4C"/>
                    </a:solidFill>
                  </a:ln>
                  <a:solidFill>
                    <a:srgbClr val="9B2A4C"/>
                  </a:solidFill>
                  <a:latin typeface="BIZ UD明朝 Medium" panose="02020500000000000000" pitchFamily="17" charset="-128"/>
                  <a:ea typeface="BIZ UD明朝 Medium" panose="02020500000000000000" pitchFamily="17" charset="-128"/>
                </a:rPr>
                <a:t>秋の</a:t>
              </a:r>
              <a:endParaRPr kumimoji="1" lang="en-US" altLang="ja-JP" sz="5400" b="1" dirty="0">
                <a:ln w="104775">
                  <a:solidFill>
                    <a:srgbClr val="9B2A4C"/>
                  </a:solidFill>
                </a:ln>
                <a:solidFill>
                  <a:srgbClr val="9B2A4C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endParaRPr>
            </a:p>
            <a:p>
              <a:r>
                <a:rPr kumimoji="1" lang="ja-JP" altLang="en-US" sz="5400" b="1" dirty="0">
                  <a:ln w="104775">
                    <a:solidFill>
                      <a:srgbClr val="9B2A4C"/>
                    </a:solidFill>
                  </a:ln>
                  <a:solidFill>
                    <a:srgbClr val="9B2A4C"/>
                  </a:solidFill>
                  <a:latin typeface="BIZ UD明朝 Medium" panose="02020500000000000000" pitchFamily="17" charset="-128"/>
                  <a:ea typeface="BIZ UD明朝 Medium" panose="02020500000000000000" pitchFamily="17" charset="-128"/>
                </a:rPr>
                <a:t>ミニほうき</a:t>
              </a:r>
              <a:endParaRPr kumimoji="1" lang="en-US" altLang="ja-JP" sz="5400" b="1" dirty="0">
                <a:ln w="104775">
                  <a:solidFill>
                    <a:srgbClr val="9B2A4C"/>
                  </a:solidFill>
                </a:ln>
                <a:solidFill>
                  <a:srgbClr val="9B2A4C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endParaRPr>
            </a:p>
            <a:p>
              <a:r>
                <a:rPr kumimoji="1" lang="ja-JP" altLang="en-US" sz="5400" b="1" dirty="0">
                  <a:ln w="104775">
                    <a:solidFill>
                      <a:srgbClr val="9B2A4C"/>
                    </a:solidFill>
                  </a:ln>
                  <a:solidFill>
                    <a:srgbClr val="9B2A4C"/>
                  </a:solidFill>
                  <a:latin typeface="BIZ UD明朝 Medium" panose="02020500000000000000" pitchFamily="17" charset="-128"/>
                  <a:ea typeface="BIZ UD明朝 Medium" panose="02020500000000000000" pitchFamily="17" charset="-128"/>
                </a:rPr>
                <a:t>アレンジ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B39247D-6B5A-5754-BB6F-AE8044084D43}"/>
                </a:ext>
              </a:extLst>
            </p:cNvPr>
            <p:cNvSpPr txBox="1"/>
            <p:nvPr/>
          </p:nvSpPr>
          <p:spPr>
            <a:xfrm>
              <a:off x="915911" y="-1483783"/>
              <a:ext cx="5643385" cy="380383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kumimoji="1" lang="ja-JP" altLang="en-US" sz="5400" b="1" dirty="0">
                  <a:ln w="285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BIZ UD明朝 Medium" panose="02020500000000000000" pitchFamily="17" charset="-128"/>
                  <a:ea typeface="BIZ UD明朝 Medium" panose="02020500000000000000" pitchFamily="17" charset="-128"/>
                </a:rPr>
                <a:t>秋の</a:t>
              </a:r>
              <a:endParaRPr kumimoji="1" lang="en-US" altLang="ja-JP" sz="54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endParaRPr>
            </a:p>
            <a:p>
              <a:r>
                <a:rPr kumimoji="1" lang="ja-JP" altLang="en-US" sz="5400" b="1" dirty="0">
                  <a:ln w="285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BIZ UD明朝 Medium" panose="02020500000000000000" pitchFamily="17" charset="-128"/>
                  <a:ea typeface="BIZ UD明朝 Medium" panose="02020500000000000000" pitchFamily="17" charset="-128"/>
                </a:rPr>
                <a:t>ミニほうき</a:t>
              </a:r>
              <a:endParaRPr kumimoji="1" lang="en-US" altLang="ja-JP" sz="54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endParaRPr>
            </a:p>
            <a:p>
              <a:r>
                <a:rPr kumimoji="1" lang="ja-JP" altLang="en-US" sz="5400" b="1" dirty="0">
                  <a:ln w="285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BIZ UD明朝 Medium" panose="02020500000000000000" pitchFamily="17" charset="-128"/>
                  <a:ea typeface="BIZ UD明朝 Medium" panose="02020500000000000000" pitchFamily="17" charset="-128"/>
                </a:rPr>
                <a:t>アレンジ</a:t>
              </a:r>
              <a:endParaRPr kumimoji="1" lang="ja-JP" altLang="en-US" sz="60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endParaRPr>
            </a:p>
          </p:txBody>
        </p:sp>
      </p:grpSp>
      <p:pic>
        <p:nvPicPr>
          <p:cNvPr id="16" name="図 15" descr="花の絵&#10;&#10;中程度の精度で自動的に生成された説明">
            <a:extLst>
              <a:ext uri="{FF2B5EF4-FFF2-40B4-BE49-F238E27FC236}">
                <a16:creationId xmlns:a16="http://schemas.microsoft.com/office/drawing/2014/main" id="{61DF6E82-1841-AEA1-637A-1A826C235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90" r="68563"/>
          <a:stretch/>
        </p:blipFill>
        <p:spPr>
          <a:xfrm>
            <a:off x="4743529" y="-730477"/>
            <a:ext cx="2353235" cy="2807881"/>
          </a:xfrm>
          <a:prstGeom prst="rect">
            <a:avLst/>
          </a:prstGeom>
        </p:spPr>
      </p:pic>
      <p:pic>
        <p:nvPicPr>
          <p:cNvPr id="19" name="図 18" descr="花の絵&#10;&#10;中程度の精度で自動的に生成された説明">
            <a:extLst>
              <a:ext uri="{FF2B5EF4-FFF2-40B4-BE49-F238E27FC236}">
                <a16:creationId xmlns:a16="http://schemas.microsoft.com/office/drawing/2014/main" id="{A78D527C-DB75-6D12-00EF-D019759E67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59" r="68563"/>
          <a:stretch/>
        </p:blipFill>
        <p:spPr>
          <a:xfrm>
            <a:off x="4012249" y="-322816"/>
            <a:ext cx="1462559" cy="166281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0A0992B-D448-757C-CF09-7EC56ABC3F2D}"/>
              </a:ext>
            </a:extLst>
          </p:cNvPr>
          <p:cNvSpPr txBox="1"/>
          <p:nvPr/>
        </p:nvSpPr>
        <p:spPr>
          <a:xfrm>
            <a:off x="3522482" y="1046140"/>
            <a:ext cx="3429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200" b="1" dirty="0">
                <a:ln w="19050">
                  <a:solidFill>
                    <a:srgbClr val="9B2A4C"/>
                  </a:solidFill>
                </a:ln>
                <a:solidFill>
                  <a:srgbClr val="9B2A4C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季節を感じる</a:t>
            </a:r>
            <a:endParaRPr kumimoji="1" lang="en-US" altLang="ja-JP" sz="3200" b="1" dirty="0">
              <a:ln w="19050">
                <a:solidFill>
                  <a:srgbClr val="9B2A4C"/>
                </a:solidFill>
              </a:ln>
              <a:solidFill>
                <a:srgbClr val="9B2A4C"/>
              </a:solidFill>
              <a:latin typeface="BIZ UD明朝 Medium" panose="02020500000000000000" pitchFamily="17" charset="-128"/>
              <a:ea typeface="BIZ UD明朝 Medium" panose="02020500000000000000" pitchFamily="17" charset="-128"/>
            </a:endParaRPr>
          </a:p>
          <a:p>
            <a:r>
              <a:rPr kumimoji="1" lang="ja-JP" altLang="en-US" sz="3200" b="1" dirty="0">
                <a:ln w="19050">
                  <a:solidFill>
                    <a:srgbClr val="9B2A4C"/>
                  </a:solidFill>
                </a:ln>
                <a:solidFill>
                  <a:srgbClr val="9B2A4C"/>
                </a:solidFill>
                <a:latin typeface="BIZ UD明朝 Medium" panose="02020500000000000000" pitchFamily="17" charset="-128"/>
                <a:ea typeface="BIZ UD明朝 Medium" panose="02020500000000000000" pitchFamily="17" charset="-128"/>
              </a:rPr>
              <a:t>ハンドメイド</a:t>
            </a:r>
          </a:p>
        </p:txBody>
      </p:sp>
      <p:pic>
        <p:nvPicPr>
          <p:cNvPr id="20" name="図 19" descr="花の絵&#10;&#10;中程度の精度で自動的に生成された説明">
            <a:extLst>
              <a:ext uri="{FF2B5EF4-FFF2-40B4-BE49-F238E27FC236}">
                <a16:creationId xmlns:a16="http://schemas.microsoft.com/office/drawing/2014/main" id="{915FC7FC-3363-DD64-D0C2-9B0200438B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59" r="68563"/>
          <a:stretch/>
        </p:blipFill>
        <p:spPr>
          <a:xfrm rot="3079183">
            <a:off x="5510091" y="993675"/>
            <a:ext cx="1740769" cy="197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49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73F684-61F7-4A27-8B11-A18078CC0778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ccc50300-c016-41b3-baf7-1f053ea3de53"/>
    <ds:schemaRef ds:uri="aa497eed-f72d-442f-adf5-cc88fbf9cce6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AB09959-8379-4A3C-B904-7AA9B763E5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409D97-A805-4A4E-96D6-876E4B5A19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</TotalTime>
  <Words>32</Words>
  <Application>Microsoft Office PowerPoint</Application>
  <PresentationFormat>A4 210 x 297 mm</PresentationFormat>
  <Paragraphs>11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BIZ UD明朝 Medium</vt:lpstr>
      <vt:lpstr>HG丸ｺﾞｼｯｸM-PRO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庄田后希</dc:creator>
  <cp:lastModifiedBy>藤田 英里沙</cp:lastModifiedBy>
  <cp:revision>7</cp:revision>
  <dcterms:created xsi:type="dcterms:W3CDTF">2021-09-26T09:12:18Z</dcterms:created>
  <dcterms:modified xsi:type="dcterms:W3CDTF">2023-07-20T12:06:36Z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