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"/>
  </p:notesMasterIdLst>
  <p:sldIdLst>
    <p:sldId id="282" r:id="rId3"/>
  </p:sldIdLst>
  <p:sldSz cx="7556500" cy="10693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齋藤 芙美" initials="齋藤" lastIdx="2" clrIdx="0">
    <p:extLst>
      <p:ext uri="{19B8F6BF-5375-455C-9EA6-DF929625EA0E}">
        <p15:presenceInfo xmlns:p15="http://schemas.microsoft.com/office/powerpoint/2012/main" userId="S-1-5-21-3580068840-1394931835-201921230-16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8A92"/>
    <a:srgbClr val="237491"/>
    <a:srgbClr val="2B5889"/>
    <a:srgbClr val="21436A"/>
    <a:srgbClr val="B68F38"/>
    <a:srgbClr val="F4C669"/>
    <a:srgbClr val="D3E0EC"/>
    <a:srgbClr val="96CC8E"/>
    <a:srgbClr val="F2DEC1"/>
    <a:srgbClr val="FB7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45" autoAdjust="0"/>
    <p:restoredTop sz="94096" autoAdjust="0"/>
  </p:normalViewPr>
  <p:slideViewPr>
    <p:cSldViewPr snapToGrid="0">
      <p:cViewPr varScale="1">
        <p:scale>
          <a:sx n="52" d="100"/>
          <a:sy n="52" d="100"/>
        </p:scale>
        <p:origin x="2246" y="53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D714A-35F6-4EF2-8371-589994DBA61E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F286F-2F69-448F-B16D-95F8927B35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52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F286F-2F69-448F-B16D-95F8927B359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8394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738" y="1750055"/>
            <a:ext cx="6423025" cy="3722887"/>
          </a:xfrm>
        </p:spPr>
        <p:txBody>
          <a:bodyPr anchor="b"/>
          <a:lstStyle>
            <a:lvl1pPr algn="ctr"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563" y="5616511"/>
            <a:ext cx="5667375" cy="2581762"/>
          </a:xfrm>
        </p:spPr>
        <p:txBody>
          <a:bodyPr/>
          <a:lstStyle>
            <a:lvl1pPr marL="0" indent="0" algn="ctr">
              <a:buNone/>
              <a:defRPr sz="1983"/>
            </a:lvl1pPr>
            <a:lvl2pPr marL="377830" indent="0" algn="ctr">
              <a:buNone/>
              <a:defRPr sz="1653"/>
            </a:lvl2pPr>
            <a:lvl3pPr marL="755660" indent="0" algn="ctr">
              <a:buNone/>
              <a:defRPr sz="1488"/>
            </a:lvl3pPr>
            <a:lvl4pPr marL="1133490" indent="0" algn="ctr">
              <a:buNone/>
              <a:defRPr sz="1322"/>
            </a:lvl4pPr>
            <a:lvl5pPr marL="1511320" indent="0" algn="ctr">
              <a:buNone/>
              <a:defRPr sz="1322"/>
            </a:lvl5pPr>
            <a:lvl6pPr marL="1889150" indent="0" algn="ctr">
              <a:buNone/>
              <a:defRPr sz="1322"/>
            </a:lvl6pPr>
            <a:lvl7pPr marL="2266980" indent="0" algn="ctr">
              <a:buNone/>
              <a:defRPr sz="1322"/>
            </a:lvl7pPr>
            <a:lvl8pPr marL="2644811" indent="0" algn="ctr">
              <a:buNone/>
              <a:defRPr sz="1322"/>
            </a:lvl8pPr>
            <a:lvl9pPr marL="3022641" indent="0" algn="ctr">
              <a:buNone/>
              <a:defRPr sz="1322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40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497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7621" y="569325"/>
            <a:ext cx="1629370" cy="906216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510" y="569325"/>
            <a:ext cx="4793655" cy="906216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00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27874A-8198-5F1D-EFC6-B638710D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563" y="1749425"/>
            <a:ext cx="5667375" cy="37242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5189043-CE9A-26E1-A9CF-1B2E8D7F8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63" y="5616575"/>
            <a:ext cx="5667375" cy="2581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4C6022-F4A2-B0B8-6A24-3DC71675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BA6CD7-2B3C-B9EC-9B03-990A86C4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8BA5F6-A92E-1C30-BFB1-DFA689E3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084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F7CB95-FEAF-78CD-9273-061BCA73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860543-F0E2-09DE-DEF7-A0AD784A9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53D8E4-C1AD-AEB1-B9D7-B06F79FF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653E81-A9E7-F4BC-C0E3-91BBAF7E7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6467A1-D342-CD4F-A996-FDDC791E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12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F3EBDA-9461-807C-49B9-452C9DBA0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665413"/>
            <a:ext cx="6516687" cy="4448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C2110C-D79D-2BCA-03A3-3106B470C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7156450"/>
            <a:ext cx="6516687" cy="2338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649DDF-800A-EBAC-75C5-DF9CCF1B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7EE843-5BDB-69C5-98BF-85ED2527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D81EED-1FF9-B026-A64E-F3319F61F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51BC98-2894-8EEC-2401-F9A5D8A4C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765DBD-0094-3012-6EE6-2B01878D9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113" y="2846388"/>
            <a:ext cx="3182937" cy="67849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4817306-0D20-36AA-ABD8-FD1BB5349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4450" y="2846388"/>
            <a:ext cx="3182938" cy="67849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12C85C-C576-32EB-88F1-6D4507709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FC26986-D621-E139-0D37-1B7FB8CE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EABA661-27E0-C7C0-5B8D-EB372ACA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138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0B5485-FE30-32D4-70E1-FEE465B25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569913"/>
            <a:ext cx="6516688" cy="20669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BBE7406-2F4A-6820-D067-EAB7A4ACA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2620963"/>
            <a:ext cx="3197225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1248A40-7D01-B17E-2811-855550BEB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00" y="3906838"/>
            <a:ext cx="3197225" cy="574516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95D430C-EF3A-7054-C2B4-F2C20E634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5875" y="2620963"/>
            <a:ext cx="3211513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204F93-EE83-C81F-2EA7-17109761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5875" y="3906838"/>
            <a:ext cx="3211513" cy="574516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107E5E2-F0A7-38D1-4039-807711B6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E66DA1E-EDD4-9141-379A-209FA927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349BF31-D551-C80B-2812-A3EC7252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668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118D89-2A00-3241-B382-CE240D8D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7C6E06D-DF33-DE8F-39C3-4A1E13694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996E879-7C7B-E7D4-8F20-1543ABC5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3F65940-74A8-68AE-EA09-66E8FF32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121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3165DA2-29BF-E9C7-2BAA-505A01AF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5E1A613-EA8C-2027-9BE7-A0B4A180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B0F312-797F-DA43-5D6F-0700203B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078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A080CB-9B0C-A005-F7F0-3A2BC792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418EB7-A73A-64EB-008D-E9180BD6F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F6DCE56-F00D-7B48-CC56-4E310193B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E04CE3-67A2-1CBB-7E98-D8153878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5772EE1-A258-E8AF-C8A1-17E44B58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467875-555C-97CB-E0C1-66F968C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049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E51ACD-194B-4DF2-5D53-EEEC41A8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4D43216-4343-666E-D519-40B2FD82F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C5AC591-1938-07CF-3AE3-3952C3894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8C8D3B-F7CA-6059-F3B5-3A13C22B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A9E0E-BA60-819E-7960-32560856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4D42B2-5AA8-057D-8200-8E590EEF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264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0485D8-D9A0-C3E4-64F0-B9642516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93B706D-C079-BA60-9D67-6488C107B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9803E3-E08C-49D8-7710-3BFE1038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9500BB-4367-B3F0-8D75-4032C001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397099-5ACF-0626-EF16-0AC15AAA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4619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8C4446D-FC11-9C39-20CF-CC5174DCE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08613" y="569913"/>
            <a:ext cx="1628775" cy="9061450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CA1E029-3995-3283-2108-464EE62E8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9113" y="569913"/>
            <a:ext cx="4737100" cy="9061450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D821CE-9B0F-8E14-3A38-CD484012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F171ED-99AE-933B-8A60-B3AAD515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A1E19C-E6D6-48C0-B714-CCAC4BE7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04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74" y="2665927"/>
            <a:ext cx="6517481" cy="4448157"/>
          </a:xfrm>
        </p:spPr>
        <p:txBody>
          <a:bodyPr anchor="b"/>
          <a:lstStyle>
            <a:lvl1pPr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574" y="7156165"/>
            <a:ext cx="6517481" cy="2339180"/>
          </a:xfrm>
        </p:spPr>
        <p:txBody>
          <a:bodyPr/>
          <a:lstStyle>
            <a:lvl1pPr marL="0" indent="0">
              <a:buNone/>
              <a:defRPr sz="1983">
                <a:solidFill>
                  <a:schemeClr val="tx1"/>
                </a:solidFill>
              </a:defRPr>
            </a:lvl1pPr>
            <a:lvl2pPr marL="377830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96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509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5478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61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569327"/>
            <a:ext cx="6517481" cy="206689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495" y="2621369"/>
            <a:ext cx="3196753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495" y="3906061"/>
            <a:ext cx="3196753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5478" y="2621369"/>
            <a:ext cx="3212497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5478" y="3906061"/>
            <a:ext cx="3212497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41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74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52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497" y="1539654"/>
            <a:ext cx="3825478" cy="7599245"/>
          </a:xfrm>
        </p:spPr>
        <p:txBody>
          <a:bodyPr/>
          <a:lstStyle>
            <a:lvl1pPr>
              <a:defRPr sz="2644"/>
            </a:lvl1pPr>
            <a:lvl2pPr>
              <a:defRPr sz="2314"/>
            </a:lvl2pPr>
            <a:lvl3pPr>
              <a:defRPr sz="1983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69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2497" y="1539654"/>
            <a:ext cx="3825478" cy="7599245"/>
          </a:xfrm>
        </p:spPr>
        <p:txBody>
          <a:bodyPr anchor="t"/>
          <a:lstStyle>
            <a:lvl1pPr marL="0" indent="0">
              <a:buNone/>
              <a:defRPr sz="2644"/>
            </a:lvl1pPr>
            <a:lvl2pPr marL="377830" indent="0">
              <a:buNone/>
              <a:defRPr sz="2314"/>
            </a:lvl2pPr>
            <a:lvl3pPr marL="755660" indent="0">
              <a:buNone/>
              <a:defRPr sz="1983"/>
            </a:lvl3pPr>
            <a:lvl4pPr marL="1133490" indent="0">
              <a:buNone/>
              <a:defRPr sz="1653"/>
            </a:lvl4pPr>
            <a:lvl5pPr marL="1511320" indent="0">
              <a:buNone/>
              <a:defRPr sz="1653"/>
            </a:lvl5pPr>
            <a:lvl6pPr marL="1889150" indent="0">
              <a:buNone/>
              <a:defRPr sz="1653"/>
            </a:lvl6pPr>
            <a:lvl7pPr marL="2266980" indent="0">
              <a:buNone/>
              <a:defRPr sz="1653"/>
            </a:lvl7pPr>
            <a:lvl8pPr marL="2644811" indent="0">
              <a:buNone/>
              <a:defRPr sz="1653"/>
            </a:lvl8pPr>
            <a:lvl9pPr marL="3022641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54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510" y="569327"/>
            <a:ext cx="6517481" cy="20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510" y="2846623"/>
            <a:ext cx="6517481" cy="678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509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090C6-0FD7-4B03-B7D3-8E217C5758B0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091" y="9911200"/>
            <a:ext cx="2550319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6778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77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660" rtl="0" eaLnBrk="1" latinLnBrk="0" hangingPunct="1">
        <a:lnSpc>
          <a:spcPct val="90000"/>
        </a:lnSpc>
        <a:spcBef>
          <a:spcPct val="0"/>
        </a:spcBef>
        <a:buNone/>
        <a:defRPr kumimoji="1" sz="36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15" indent="-188915" algn="l" defTabSz="755660" rtl="0" eaLnBrk="1" latinLnBrk="0" hangingPunct="1">
        <a:lnSpc>
          <a:spcPct val="90000"/>
        </a:lnSpc>
        <a:spcBef>
          <a:spcPts val="826"/>
        </a:spcBef>
        <a:buFont typeface="Arial" panose="020B0604020202020204" pitchFamily="34" charset="0"/>
        <a:buChar char="•"/>
        <a:defRPr kumimoji="1" sz="2314" kern="1200">
          <a:solidFill>
            <a:schemeClr val="tx1"/>
          </a:solidFill>
          <a:latin typeface="+mn-lt"/>
          <a:ea typeface="+mn-ea"/>
          <a:cs typeface="+mn-cs"/>
        </a:defRPr>
      </a:lvl1pPr>
      <a:lvl2pPr marL="56674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94457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40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23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06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589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372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155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83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66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49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32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15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698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481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264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DD335B5-45B7-0349-3C81-51B2A0E0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9913"/>
            <a:ext cx="6518275" cy="2066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D624878-5D5F-3D00-EF2F-0423AF1EE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113" y="2846388"/>
            <a:ext cx="6518275" cy="678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1B57B4-3CE7-76CF-5D96-0E15166B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113" y="9910763"/>
            <a:ext cx="1700212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4CD59-3740-49D4-BC2E-CA1FA760C399}" type="datetimeFigureOut">
              <a:rPr kumimoji="1" lang="ja-JP" altLang="en-US" smtClean="0"/>
              <a:t>2023/7/27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745A7F-43EE-FAA8-7DA7-3AC807BF6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488" y="9910763"/>
            <a:ext cx="2549525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AB2330-CAAE-5FE5-EB71-2943FA540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7175" y="9910763"/>
            <a:ext cx="1700213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17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39C9A3CE-8B8C-7926-4413-F9EC47915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0" r="24788"/>
          <a:stretch/>
        </p:blipFill>
        <p:spPr>
          <a:xfrm>
            <a:off x="0" y="-1528219"/>
            <a:ext cx="7865063" cy="10714464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92D5935-B00C-3F8F-DE37-0A78889F9E45}"/>
              </a:ext>
            </a:extLst>
          </p:cNvPr>
          <p:cNvSpPr/>
          <p:nvPr/>
        </p:nvSpPr>
        <p:spPr>
          <a:xfrm>
            <a:off x="0" y="-1831559"/>
            <a:ext cx="7920164" cy="12038728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1A6EE16F-D1D3-5FFF-FB86-3A60FFF63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25" r="15809"/>
          <a:stretch>
            <a:fillRect/>
          </a:stretch>
        </p:blipFill>
        <p:spPr>
          <a:xfrm>
            <a:off x="3356889" y="4735087"/>
            <a:ext cx="4183394" cy="4183394"/>
          </a:xfrm>
          <a:custGeom>
            <a:avLst/>
            <a:gdLst>
              <a:gd name="connsiteX0" fmla="*/ 2569586 w 5139172"/>
              <a:gd name="connsiteY0" fmla="*/ 0 h 5139172"/>
              <a:gd name="connsiteX1" fmla="*/ 5139172 w 5139172"/>
              <a:gd name="connsiteY1" fmla="*/ 2569586 h 5139172"/>
              <a:gd name="connsiteX2" fmla="*/ 2569586 w 5139172"/>
              <a:gd name="connsiteY2" fmla="*/ 5139172 h 5139172"/>
              <a:gd name="connsiteX3" fmla="*/ 0 w 5139172"/>
              <a:gd name="connsiteY3" fmla="*/ 2569586 h 5139172"/>
              <a:gd name="connsiteX4" fmla="*/ 2569586 w 5139172"/>
              <a:gd name="connsiteY4" fmla="*/ 0 h 513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172" h="5139172">
                <a:moveTo>
                  <a:pt x="2569586" y="0"/>
                </a:moveTo>
                <a:cubicBezTo>
                  <a:pt x="3988729" y="0"/>
                  <a:pt x="5139172" y="1150443"/>
                  <a:pt x="5139172" y="2569586"/>
                </a:cubicBezTo>
                <a:cubicBezTo>
                  <a:pt x="5139172" y="3988729"/>
                  <a:pt x="3988729" y="5139172"/>
                  <a:pt x="2569586" y="5139172"/>
                </a:cubicBezTo>
                <a:cubicBezTo>
                  <a:pt x="1150443" y="5139172"/>
                  <a:pt x="0" y="3988729"/>
                  <a:pt x="0" y="2569586"/>
                </a:cubicBezTo>
                <a:cubicBezTo>
                  <a:pt x="0" y="1150443"/>
                  <a:pt x="1150443" y="0"/>
                  <a:pt x="2569586" y="0"/>
                </a:cubicBezTo>
                <a:close/>
              </a:path>
            </a:pathLst>
          </a:custGeom>
          <a:ln w="63500">
            <a:solidFill>
              <a:schemeClr val="bg1"/>
            </a:solidFill>
          </a:ln>
          <a:effectLst>
            <a:reflection endPos="0" dist="50800" dir="5400000" sy="-100000" algn="bl" rotWithShape="0"/>
          </a:effectLst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ED1E532-5AE2-36D1-13D2-E3E76446CB4A}"/>
              </a:ext>
            </a:extLst>
          </p:cNvPr>
          <p:cNvSpPr/>
          <p:nvPr/>
        </p:nvSpPr>
        <p:spPr>
          <a:xfrm>
            <a:off x="0" y="7910865"/>
            <a:ext cx="7579731" cy="2253900"/>
          </a:xfrm>
          <a:prstGeom prst="rect">
            <a:avLst/>
          </a:prstGeom>
          <a:solidFill>
            <a:srgbClr val="BADFB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2BE27830-776A-103F-701D-B02CDFAB96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6" t="11598" r="9010" b="2933"/>
          <a:stretch>
            <a:fillRect/>
          </a:stretch>
        </p:blipFill>
        <p:spPr>
          <a:xfrm>
            <a:off x="3273996" y="-1377730"/>
            <a:ext cx="4920920" cy="4920920"/>
          </a:xfrm>
          <a:custGeom>
            <a:avLst/>
            <a:gdLst>
              <a:gd name="connsiteX0" fmla="*/ 2286357 w 4572714"/>
              <a:gd name="connsiteY0" fmla="*/ 0 h 4572714"/>
              <a:gd name="connsiteX1" fmla="*/ 4572714 w 4572714"/>
              <a:gd name="connsiteY1" fmla="*/ 2286357 h 4572714"/>
              <a:gd name="connsiteX2" fmla="*/ 2286357 w 4572714"/>
              <a:gd name="connsiteY2" fmla="*/ 4572714 h 4572714"/>
              <a:gd name="connsiteX3" fmla="*/ 0 w 4572714"/>
              <a:gd name="connsiteY3" fmla="*/ 2286357 h 4572714"/>
              <a:gd name="connsiteX4" fmla="*/ 2286357 w 4572714"/>
              <a:gd name="connsiteY4" fmla="*/ 0 h 457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714" h="4572714">
                <a:moveTo>
                  <a:pt x="2286357" y="0"/>
                </a:moveTo>
                <a:cubicBezTo>
                  <a:pt x="3549077" y="0"/>
                  <a:pt x="4572714" y="1023637"/>
                  <a:pt x="4572714" y="2286357"/>
                </a:cubicBezTo>
                <a:cubicBezTo>
                  <a:pt x="4572714" y="3549077"/>
                  <a:pt x="3549077" y="4572714"/>
                  <a:pt x="2286357" y="4572714"/>
                </a:cubicBezTo>
                <a:cubicBezTo>
                  <a:pt x="1023637" y="4572714"/>
                  <a:pt x="0" y="3549077"/>
                  <a:pt x="0" y="2286357"/>
                </a:cubicBezTo>
                <a:cubicBezTo>
                  <a:pt x="0" y="1023637"/>
                  <a:pt x="1023637" y="0"/>
                  <a:pt x="2286357" y="0"/>
                </a:cubicBezTo>
                <a:close/>
              </a:path>
            </a:pathLst>
          </a:custGeom>
          <a:ln w="63500">
            <a:solidFill>
              <a:schemeClr val="bg1"/>
            </a:solidFill>
          </a:ln>
          <a:effectLst/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D2AF87B0-7ACB-3D0F-2E93-53FA886793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 t="2319" r="13274" b="2100"/>
          <a:stretch>
            <a:fillRect/>
          </a:stretch>
        </p:blipFill>
        <p:spPr>
          <a:xfrm>
            <a:off x="60765" y="2526897"/>
            <a:ext cx="2935224" cy="2935224"/>
          </a:xfrm>
          <a:custGeom>
            <a:avLst/>
            <a:gdLst>
              <a:gd name="connsiteX0" fmla="*/ 1467612 w 2935224"/>
              <a:gd name="connsiteY0" fmla="*/ 0 h 2935224"/>
              <a:gd name="connsiteX1" fmla="*/ 2935224 w 2935224"/>
              <a:gd name="connsiteY1" fmla="*/ 1467612 h 2935224"/>
              <a:gd name="connsiteX2" fmla="*/ 1467612 w 2935224"/>
              <a:gd name="connsiteY2" fmla="*/ 2935224 h 2935224"/>
              <a:gd name="connsiteX3" fmla="*/ 0 w 2935224"/>
              <a:gd name="connsiteY3" fmla="*/ 1467612 h 2935224"/>
              <a:gd name="connsiteX4" fmla="*/ 1467612 w 2935224"/>
              <a:gd name="connsiteY4" fmla="*/ 0 h 293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5224" h="2935224">
                <a:moveTo>
                  <a:pt x="1467612" y="0"/>
                </a:moveTo>
                <a:cubicBezTo>
                  <a:pt x="2278152" y="0"/>
                  <a:pt x="2935224" y="657072"/>
                  <a:pt x="2935224" y="1467612"/>
                </a:cubicBezTo>
                <a:cubicBezTo>
                  <a:pt x="2935224" y="2278152"/>
                  <a:pt x="2278152" y="2935224"/>
                  <a:pt x="1467612" y="2935224"/>
                </a:cubicBezTo>
                <a:cubicBezTo>
                  <a:pt x="657072" y="2935224"/>
                  <a:pt x="0" y="2278152"/>
                  <a:pt x="0" y="1467612"/>
                </a:cubicBezTo>
                <a:cubicBezTo>
                  <a:pt x="0" y="657072"/>
                  <a:pt x="657072" y="0"/>
                  <a:pt x="1467612" y="0"/>
                </a:cubicBezTo>
                <a:close/>
              </a:path>
            </a:pathLst>
          </a:custGeom>
          <a:ln w="50800">
            <a:solidFill>
              <a:schemeClr val="bg1"/>
            </a:solidFill>
          </a:ln>
          <a:effectLst/>
        </p:spPr>
      </p:pic>
      <p:sp>
        <p:nvSpPr>
          <p:cNvPr id="27" name="Freeform 14">
            <a:extLst>
              <a:ext uri="{FF2B5EF4-FFF2-40B4-BE49-F238E27FC236}">
                <a16:creationId xmlns:a16="http://schemas.microsoft.com/office/drawing/2014/main" id="{89018FA2-659A-8847-998E-844FCF28EFDB}"/>
              </a:ext>
            </a:extLst>
          </p:cNvPr>
          <p:cNvSpPr/>
          <p:nvPr/>
        </p:nvSpPr>
        <p:spPr>
          <a:xfrm>
            <a:off x="6388400" y="8446168"/>
            <a:ext cx="800459" cy="800458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txBody>
          <a:bodyPr/>
          <a:lstStyle/>
          <a:p>
            <a:endParaRPr lang="ja-JP" altLang="en-US" dirty="0">
              <a:solidFill>
                <a:srgbClr val="CA0009"/>
              </a:solidFill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CBF2382-71A6-C52E-5BEA-67EAF122116E}"/>
              </a:ext>
            </a:extLst>
          </p:cNvPr>
          <p:cNvGrpSpPr/>
          <p:nvPr/>
        </p:nvGrpSpPr>
        <p:grpSpPr>
          <a:xfrm>
            <a:off x="1479896" y="7546554"/>
            <a:ext cx="8198850" cy="3007284"/>
            <a:chOff x="-8823022" y="3815021"/>
            <a:chExt cx="8198850" cy="3007284"/>
          </a:xfrm>
        </p:grpSpPr>
        <p:sp>
          <p:nvSpPr>
            <p:cNvPr id="45" name="正方形/長方形 44">
              <a:extLst>
                <a:ext uri="{FF2B5EF4-FFF2-40B4-BE49-F238E27FC236}">
                  <a16:creationId xmlns:a16="http://schemas.microsoft.com/office/drawing/2014/main" id="{6C093A63-D14A-3D39-E405-1AD147877F6C}"/>
                </a:ext>
              </a:extLst>
            </p:cNvPr>
            <p:cNvSpPr/>
            <p:nvPr/>
          </p:nvSpPr>
          <p:spPr>
            <a:xfrm>
              <a:off x="-2477303" y="3815021"/>
              <a:ext cx="1853131" cy="2978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B95F82B8-3477-81E8-A34C-A266807CEF9F}"/>
                </a:ext>
              </a:extLst>
            </p:cNvPr>
            <p:cNvSpPr txBox="1"/>
            <p:nvPr/>
          </p:nvSpPr>
          <p:spPr>
            <a:xfrm>
              <a:off x="-8823022" y="6483751"/>
              <a:ext cx="23557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0" i="0" dirty="0">
                  <a:solidFill>
                    <a:srgbClr val="181818"/>
                  </a:solidFill>
                  <a:effectLst/>
                  <a:latin typeface="-apple-system"/>
                </a:rPr>
                <a:t>ⒸShibuya City Office</a:t>
              </a:r>
              <a:endParaRPr kumimoji="1" lang="ja-JP" altLang="en-US" sz="1600" dirty="0"/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16616CCC-C4D6-4B1D-CD65-CD411625F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1"/>
          <a:stretch/>
        </p:blipFill>
        <p:spPr>
          <a:xfrm>
            <a:off x="-2369990" y="4253121"/>
            <a:ext cx="8575223" cy="3637396"/>
          </a:xfrm>
          <a:prstGeom prst="rect">
            <a:avLst/>
          </a:prstGeom>
          <a:effectLst>
            <a:glow rad="127000">
              <a:schemeClr val="bg1">
                <a:alpha val="94000"/>
              </a:schemeClr>
            </a:glow>
          </a:effectLst>
        </p:spPr>
      </p:pic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ABCD5DC3-4A92-6B4F-7F74-7E37CEEC2F86}"/>
              </a:ext>
            </a:extLst>
          </p:cNvPr>
          <p:cNvGrpSpPr/>
          <p:nvPr/>
        </p:nvGrpSpPr>
        <p:grpSpPr>
          <a:xfrm>
            <a:off x="407422" y="7941089"/>
            <a:ext cx="8038487" cy="2004729"/>
            <a:chOff x="296617" y="3679482"/>
            <a:chExt cx="8038487" cy="2004729"/>
          </a:xfrm>
        </p:grpSpPr>
        <p:pic>
          <p:nvPicPr>
            <p:cNvPr id="29" name="Picture 60">
              <a:extLst>
                <a:ext uri="{FF2B5EF4-FFF2-40B4-BE49-F238E27FC236}">
                  <a16:creationId xmlns:a16="http://schemas.microsoft.com/office/drawing/2014/main" id="{B26F5959-6AB2-9CD3-4F87-B0872C74B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569590" y="5119567"/>
              <a:ext cx="1729588" cy="551822"/>
            </a:xfrm>
            <a:prstGeom prst="rect">
              <a:avLst/>
            </a:prstGeom>
          </p:spPr>
        </p:pic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3451986C-5E3C-6711-1507-F0EC9B633D92}"/>
                </a:ext>
              </a:extLst>
            </p:cNvPr>
            <p:cNvGrpSpPr/>
            <p:nvPr/>
          </p:nvGrpSpPr>
          <p:grpSpPr>
            <a:xfrm>
              <a:off x="296617" y="3859282"/>
              <a:ext cx="3481633" cy="1144791"/>
              <a:chOff x="277567" y="3479515"/>
              <a:chExt cx="3481633" cy="1144791"/>
            </a:xfrm>
          </p:grpSpPr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5554CBC0-C073-46DB-A384-A241AEB693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00" t="73549" r="81428" b="19851"/>
              <a:stretch/>
            </p:blipFill>
            <p:spPr>
              <a:xfrm>
                <a:off x="277567" y="3479515"/>
                <a:ext cx="2275535" cy="1144791"/>
              </a:xfrm>
              <a:prstGeom prst="rect">
                <a:avLst/>
              </a:prstGeom>
            </p:spPr>
          </p:pic>
          <p:sp>
            <p:nvSpPr>
              <p:cNvPr id="34" name="TextBox 37">
                <a:extLst>
                  <a:ext uri="{FF2B5EF4-FFF2-40B4-BE49-F238E27FC236}">
                    <a16:creationId xmlns:a16="http://schemas.microsoft.com/office/drawing/2014/main" id="{8557AD2E-B058-FD1F-590C-4AB8E6C05EB0}"/>
                  </a:ext>
                </a:extLst>
              </p:cNvPr>
              <p:cNvSpPr txBox="1"/>
              <p:nvPr/>
            </p:nvSpPr>
            <p:spPr>
              <a:xfrm>
                <a:off x="525614" y="4094059"/>
                <a:ext cx="3233586" cy="24288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1251"/>
                  </a:lnSpc>
                </a:pPr>
                <a:r>
                  <a:rPr lang="ja-JP" altLang="en-US" sz="3200" dirty="0">
                    <a:solidFill>
                      <a:srgbClr val="E70012"/>
                    </a:solidFill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開  催  日  </a:t>
                </a:r>
                <a:endParaRPr lang="en-US" sz="3200" dirty="0">
                  <a:solidFill>
                    <a:srgbClr val="E70012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</p:grp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361B3514-5B1A-19B3-3815-4910C9176B0F}"/>
                </a:ext>
              </a:extLst>
            </p:cNvPr>
            <p:cNvSpPr txBox="1"/>
            <p:nvPr/>
          </p:nvSpPr>
          <p:spPr>
            <a:xfrm>
              <a:off x="2668180" y="3679482"/>
              <a:ext cx="56669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000" b="1" dirty="0">
                  <a:solidFill>
                    <a:schemeClr val="bg1"/>
                  </a:solidFill>
                  <a:effectLst>
                    <a:glow rad="127000">
                      <a:schemeClr val="accent6">
                        <a:lumMod val="75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9</a:t>
              </a:r>
              <a:r>
                <a:rPr kumimoji="1" lang="ja-JP" altLang="en-US" sz="4000" b="1" dirty="0"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月</a:t>
              </a:r>
              <a:r>
                <a:rPr kumimoji="1" lang="en-US" altLang="ja-JP" sz="8000" b="1" dirty="0">
                  <a:solidFill>
                    <a:schemeClr val="bg1"/>
                  </a:solidFill>
                  <a:effectLst>
                    <a:glow rad="127000">
                      <a:schemeClr val="accent6">
                        <a:lumMod val="75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28</a:t>
              </a:r>
              <a:r>
                <a:rPr kumimoji="1" lang="ja-JP" altLang="en-US" sz="4000" b="1" dirty="0"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日</a:t>
              </a:r>
              <a:r>
                <a:rPr kumimoji="1" lang="ja-JP" altLang="en-US" sz="4000" b="1" dirty="0">
                  <a:solidFill>
                    <a:schemeClr val="bg1"/>
                  </a:solidFill>
                  <a:effectLst>
                    <a:glow rad="50800">
                      <a:schemeClr val="tx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 </a:t>
              </a:r>
              <a:r>
                <a:rPr kumimoji="1" lang="ja-JP" altLang="en-US" sz="4000" b="1" dirty="0">
                  <a:solidFill>
                    <a:schemeClr val="bg1"/>
                  </a:solidFill>
                  <a:effectLst>
                    <a:glow rad="50800">
                      <a:schemeClr val="accent6">
                        <a:lumMod val="75000"/>
                      </a:schemeClr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木</a:t>
              </a:r>
              <a:endParaRPr kumimoji="1" lang="ja-JP" altLang="en-US" sz="4000" b="1" dirty="0"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  <a:effectLst>
                  <a:glow rad="50800">
                    <a:schemeClr val="accent6">
                      <a:lumMod val="75000"/>
                    </a:schemeClr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279FE3BC-0078-AC9B-E4A0-DBAB9BD79718}"/>
                </a:ext>
              </a:extLst>
            </p:cNvPr>
            <p:cNvSpPr txBox="1"/>
            <p:nvPr/>
          </p:nvSpPr>
          <p:spPr>
            <a:xfrm>
              <a:off x="2668180" y="5037880"/>
              <a:ext cx="4458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600" b="1" dirty="0"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14:00</a:t>
              </a:r>
              <a:r>
                <a:rPr lang="ja-JP" altLang="en-US" sz="3600" b="1" dirty="0"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～</a:t>
              </a:r>
              <a:r>
                <a:rPr lang="en-US" altLang="ja-JP" sz="3600" b="1" dirty="0"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15:00</a:t>
              </a:r>
              <a:endParaRPr lang="ja-JP" altLang="en-US" sz="3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996AEF6D-835F-E972-62A3-7B7D06C9AC06}"/>
              </a:ext>
            </a:extLst>
          </p:cNvPr>
          <p:cNvSpPr txBox="1"/>
          <p:nvPr/>
        </p:nvSpPr>
        <p:spPr>
          <a:xfrm>
            <a:off x="-2335398" y="7179282"/>
            <a:ext cx="78226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しょーた☆</a:t>
            </a: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C97E1070-7CB9-3020-B970-57B0220C4DF6}"/>
              </a:ext>
            </a:extLst>
          </p:cNvPr>
          <p:cNvGrpSpPr/>
          <p:nvPr/>
        </p:nvGrpSpPr>
        <p:grpSpPr>
          <a:xfrm>
            <a:off x="3347818" y="8704182"/>
            <a:ext cx="6013927" cy="1862458"/>
            <a:chOff x="-7239439" y="3219404"/>
            <a:chExt cx="6013927" cy="1862458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8AE3B68C-07DE-B2D0-12BE-C98DD5F0DD13}"/>
                </a:ext>
              </a:extLst>
            </p:cNvPr>
            <p:cNvSpPr/>
            <p:nvPr/>
          </p:nvSpPr>
          <p:spPr>
            <a:xfrm>
              <a:off x="-2055277" y="3219404"/>
              <a:ext cx="829765" cy="2459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EF0C3B8C-85D0-1F41-71C5-49BF4F8E4267}"/>
                </a:ext>
              </a:extLst>
            </p:cNvPr>
            <p:cNvSpPr txBox="1"/>
            <p:nvPr/>
          </p:nvSpPr>
          <p:spPr>
            <a:xfrm>
              <a:off x="-7239439" y="4743308"/>
              <a:ext cx="8733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b="0" i="0" dirty="0">
                  <a:solidFill>
                    <a:srgbClr val="181818"/>
                  </a:solidFill>
                  <a:effectLst/>
                  <a:latin typeface="-apple-system"/>
                </a:rPr>
                <a:t>© TCVB</a:t>
              </a:r>
              <a:endParaRPr kumimoji="1" lang="ja-JP" altLang="en-US" sz="1600" dirty="0"/>
            </a:p>
          </p:txBody>
        </p:sp>
      </p:grp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F5DA754-7A7E-FBE7-1089-91103511C268}"/>
              </a:ext>
            </a:extLst>
          </p:cNvPr>
          <p:cNvSpPr txBox="1"/>
          <p:nvPr/>
        </p:nvSpPr>
        <p:spPr>
          <a:xfrm>
            <a:off x="1780674" y="4138405"/>
            <a:ext cx="6139490" cy="923330"/>
          </a:xfrm>
          <a:prstGeom prst="rect">
            <a:avLst/>
          </a:prstGeom>
          <a:noFill/>
          <a:effectLst>
            <a:glow rad="127000">
              <a:srgbClr val="7F986A"/>
            </a:glow>
          </a:effectLst>
        </p:spPr>
        <p:txBody>
          <a:bodyPr wrap="square" rtlCol="0">
            <a:spAutoFit/>
          </a:bodyPr>
          <a:lstStyle/>
          <a:p>
            <a:r>
              <a:rPr lang="ja-JP" altLang="en-US" sz="3600" b="1" i="0" dirty="0">
                <a:solidFill>
                  <a:schemeClr val="bg1"/>
                </a:solidFill>
                <a:effectLst>
                  <a:glow rad="165100">
                    <a:schemeClr val="accent6">
                      <a:lumMod val="75000"/>
                    </a:schemeClr>
                  </a:glow>
                </a:effectLst>
                <a:latin typeface="-apple-system"/>
              </a:rPr>
              <a:t>竹下通りから表参道を歩く</a:t>
            </a:r>
            <a:endParaRPr kumimoji="1" lang="ja-JP" altLang="en-US" sz="3600" dirty="0">
              <a:solidFill>
                <a:schemeClr val="bg1"/>
              </a:solidFill>
              <a:effectLst>
                <a:glow rad="165100">
                  <a:schemeClr val="accent6">
                    <a:lumMod val="75000"/>
                  </a:schemeClr>
                </a:glow>
              </a:effectLst>
            </a:endParaRPr>
          </a:p>
          <a:p>
            <a:endParaRPr kumimoji="1" lang="ja-JP" altLang="en-US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A12A98C-DA6B-1A60-6E1E-0DC0AF5440C8}"/>
              </a:ext>
            </a:extLst>
          </p:cNvPr>
          <p:cNvSpPr txBox="1"/>
          <p:nvPr/>
        </p:nvSpPr>
        <p:spPr>
          <a:xfrm>
            <a:off x="-1807451" y="2521584"/>
            <a:ext cx="10974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b="1" i="0" dirty="0">
                <a:solidFill>
                  <a:schemeClr val="bg1"/>
                </a:solidFill>
                <a:effectLst>
                  <a:glow rad="165100">
                    <a:schemeClr val="accent6">
                      <a:lumMod val="75000"/>
                    </a:schemeClr>
                  </a:glow>
                </a:effectLst>
                <a:latin typeface="-apple-system"/>
              </a:rPr>
              <a:t>原宿・明治神宮</a:t>
            </a:r>
            <a:endParaRPr lang="en-US" altLang="ja-JP" sz="6000" b="1" i="0" dirty="0">
              <a:solidFill>
                <a:schemeClr val="bg1"/>
              </a:solidFill>
              <a:effectLst>
                <a:glow rad="165100">
                  <a:schemeClr val="accent6">
                    <a:lumMod val="75000"/>
                  </a:schemeClr>
                </a:glow>
              </a:effectLst>
              <a:latin typeface="-apple-system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F6B462C-29EA-4C78-9B11-AD8D3FE90A39}"/>
              </a:ext>
            </a:extLst>
          </p:cNvPr>
          <p:cNvSpPr txBox="1"/>
          <p:nvPr/>
        </p:nvSpPr>
        <p:spPr>
          <a:xfrm>
            <a:off x="273716" y="1019905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+mn-ea"/>
              </a:rPr>
              <a:t>写真提供：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64071D1-3FB2-F2D9-5135-6D1687BDDC44}"/>
              </a:ext>
            </a:extLst>
          </p:cNvPr>
          <p:cNvSpPr txBox="1"/>
          <p:nvPr/>
        </p:nvSpPr>
        <p:spPr>
          <a:xfrm>
            <a:off x="1930687" y="3205797"/>
            <a:ext cx="363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200" b="1" i="0" dirty="0">
                <a:solidFill>
                  <a:schemeClr val="bg1"/>
                </a:solidFill>
                <a:effectLst>
                  <a:glow rad="165100">
                    <a:schemeClr val="accent6">
                      <a:lumMod val="75000"/>
                    </a:schemeClr>
                  </a:glow>
                </a:effectLst>
                <a:latin typeface="-apple-system"/>
              </a:rPr>
              <a:t>（東京都）</a:t>
            </a:r>
            <a:r>
              <a:rPr lang="ja-JP" altLang="en-US" sz="6000" b="1" i="0" dirty="0">
                <a:solidFill>
                  <a:schemeClr val="bg1"/>
                </a:solidFill>
                <a:effectLst>
                  <a:glow rad="165100">
                    <a:schemeClr val="accent6">
                      <a:lumMod val="75000"/>
                    </a:schemeClr>
                  </a:glow>
                </a:effectLst>
                <a:latin typeface="-apple-system"/>
              </a:rPr>
              <a:t> </a:t>
            </a:r>
            <a:endParaRPr lang="en-US" altLang="ja-JP" sz="6000" b="1" i="0" dirty="0">
              <a:solidFill>
                <a:schemeClr val="bg1"/>
              </a:solidFill>
              <a:effectLst>
                <a:glow rad="165100">
                  <a:schemeClr val="accent6">
                    <a:lumMod val="75000"/>
                  </a:schemeClr>
                </a:glow>
              </a:effectLst>
              <a:latin typeface="-apple-system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49D7A8A-09A5-B7FC-E035-DABBB32C2E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51" y="140589"/>
            <a:ext cx="1847375" cy="90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45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16515</TotalTime>
  <Words>39</Words>
  <Application>Microsoft Office PowerPoint</Application>
  <PresentationFormat>ユーザー設定</PresentationFormat>
  <Paragraphs>11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</vt:i4>
      </vt:variant>
    </vt:vector>
  </HeadingPairs>
  <TitlesOfParts>
    <vt:vector size="11" baseType="lpstr">
      <vt:lpstr>-apple-system</vt:lpstr>
      <vt:lpstr>BIZ UDPゴシック</vt:lpstr>
      <vt:lpstr>UD デジタル 教科書体 NP-B</vt:lpstr>
      <vt:lpstr>游ゴシック</vt:lpstr>
      <vt:lpstr>游ゴシック Light</vt:lpstr>
      <vt:lpstr>Arial</vt:lpstr>
      <vt:lpstr>Calibri</vt:lpstr>
      <vt:lpstr>Calibri Light</vt:lpstr>
      <vt:lpstr>Office テーマ</vt:lpstr>
      <vt:lpstr>デザインの設定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8月ラインナップチラシ</dc:title>
  <dc:creator>齋藤 芙美</dc:creator>
  <cp:lastModifiedBy>田淵 朋世</cp:lastModifiedBy>
  <cp:revision>115</cp:revision>
  <dcterms:created xsi:type="dcterms:W3CDTF">2022-09-22T01:47:20Z</dcterms:created>
  <dcterms:modified xsi:type="dcterms:W3CDTF">2023-07-27T05:34:10Z</dcterms:modified>
</cp:coreProperties>
</file>