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0C203-A9A1-497E-97CB-FDA509250015}" v="8" dt="2022-05-20T01:08:38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108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9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pic>
        <p:nvPicPr>
          <p:cNvPr id="22" name="図 2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DF0CDF2-D594-650A-5317-BCC9F38DFD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2604857" y="1548224"/>
            <a:ext cx="1702175" cy="4369782"/>
          </a:xfrm>
          <a:prstGeom prst="rect">
            <a:avLst/>
          </a:prstGeom>
        </p:spPr>
      </p:pic>
      <p:pic>
        <p:nvPicPr>
          <p:cNvPr id="26" name="図 25" descr="図形, 円&#10;&#10;自動的に生成された説明">
            <a:extLst>
              <a:ext uri="{FF2B5EF4-FFF2-40B4-BE49-F238E27FC236}">
                <a16:creationId xmlns:a16="http://schemas.microsoft.com/office/drawing/2014/main" id="{A8858D7B-D9A0-1686-82E6-89F1C36D3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20" y="1546673"/>
            <a:ext cx="824806" cy="10609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31" name="図 3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C0AE83D-7BBE-2C92-05C0-F35CCFCA1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730425" y="1711608"/>
            <a:ext cx="1702175" cy="4369782"/>
          </a:xfrm>
          <a:prstGeom prst="rect">
            <a:avLst/>
          </a:prstGeom>
        </p:spPr>
      </p:pic>
      <p:pic>
        <p:nvPicPr>
          <p:cNvPr id="32" name="図 3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BB35C6C-3C44-1E58-B7A5-EEDF37B27A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4473205" y="1934040"/>
            <a:ext cx="1702175" cy="4369782"/>
          </a:xfrm>
          <a:prstGeom prst="rect">
            <a:avLst/>
          </a:prstGeom>
        </p:spPr>
      </p:pic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14CF0A1-F1A7-5F0C-B68F-C5ABCA054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347" y="1676690"/>
            <a:ext cx="827458" cy="1096692"/>
          </a:xfrm>
          <a:prstGeom prst="rect">
            <a:avLst/>
          </a:prstGeom>
        </p:spPr>
      </p:pic>
      <p:pic>
        <p:nvPicPr>
          <p:cNvPr id="40" name="図 39" descr="図形, 円&#10;&#10;自動的に生成された説明">
            <a:extLst>
              <a:ext uri="{FF2B5EF4-FFF2-40B4-BE49-F238E27FC236}">
                <a16:creationId xmlns:a16="http://schemas.microsoft.com/office/drawing/2014/main" id="{E29968EB-CEF5-4655-1D18-555E7AFCA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64" y="1899122"/>
            <a:ext cx="824280" cy="109669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E40CAF-EFF4-7E7F-23A6-1C0DC6F6F5FE}"/>
              </a:ext>
            </a:extLst>
          </p:cNvPr>
          <p:cNvSpPr txBox="1"/>
          <p:nvPr/>
        </p:nvSpPr>
        <p:spPr>
          <a:xfrm>
            <a:off x="3149152" y="1750062"/>
            <a:ext cx="523220" cy="37600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人生は 喜怒哀楽の 旅路なり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A8DD2-54DE-A47F-3253-A891621A70CB}"/>
              </a:ext>
            </a:extLst>
          </p:cNvPr>
          <p:cNvSpPr txBox="1"/>
          <p:nvPr/>
        </p:nvSpPr>
        <p:spPr>
          <a:xfrm>
            <a:off x="1282997" y="1873759"/>
            <a:ext cx="492443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お土産を 買うのを忘れ デパ地下へ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A428-4179-4B26-9339-C2562A9F9338}"/>
              </a:ext>
            </a:extLst>
          </p:cNvPr>
          <p:cNvSpPr txBox="1"/>
          <p:nvPr/>
        </p:nvSpPr>
        <p:spPr>
          <a:xfrm>
            <a:off x="5058876" y="2180178"/>
            <a:ext cx="523220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赤帽と 駅弁消えた 新幹線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449CEE-3A1E-526C-16C7-5BE7B67004BD}"/>
              </a:ext>
            </a:extLst>
          </p:cNvPr>
          <p:cNvSpPr txBox="1"/>
          <p:nvPr/>
        </p:nvSpPr>
        <p:spPr>
          <a:xfrm>
            <a:off x="3958665" y="165520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金賞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1F546C-0D7D-D9BB-7737-DCC4F4A3116D}"/>
              </a:ext>
            </a:extLst>
          </p:cNvPr>
          <p:cNvSpPr txBox="1"/>
          <p:nvPr/>
        </p:nvSpPr>
        <p:spPr>
          <a:xfrm>
            <a:off x="2064450" y="1795546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銀賞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98BC57-5801-5741-8BFD-53DE31751BF8}"/>
              </a:ext>
            </a:extLst>
          </p:cNvPr>
          <p:cNvSpPr txBox="1"/>
          <p:nvPr/>
        </p:nvSpPr>
        <p:spPr>
          <a:xfrm>
            <a:off x="5802235" y="2026391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銅賞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schemas.openxmlformats.org/package/2006/metadata/core-properties"/>
    <ds:schemaRef ds:uri="aa497eed-f72d-442f-adf5-cc88fbf9cce6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cc50300-c016-41b3-baf7-1f053ea3de5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FCF474-9ACD-4EFC-819A-3DB4A8B2B3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83</Words>
  <Application>Microsoft Office PowerPoint</Application>
  <PresentationFormat>A4 210 x 297 mm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64</cp:revision>
  <cp:lastPrinted>2023-01-20T09:16:04Z</cp:lastPrinted>
  <dcterms:created xsi:type="dcterms:W3CDTF">2021-12-24T07:23:06Z</dcterms:created>
  <dcterms:modified xsi:type="dcterms:W3CDTF">2023-07-12T03:05:22Z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