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60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4700"/>
    <a:srgbClr val="FC4810"/>
    <a:srgbClr val="F64C08"/>
    <a:srgbClr val="F64B08"/>
    <a:srgbClr val="F1B00D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66" d="100"/>
          <a:sy n="66" d="100"/>
        </p:scale>
        <p:origin x="213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藤田 英里沙" userId="55fb1634-084b-4aa3-92eb-65b651078df8" providerId="ADAL" clId="{22AE46E8-0C8B-496B-A7D0-6382D0EA8CE6}"/>
    <pc:docChg chg="custSel modSld">
      <pc:chgData name="藤田 英里沙" userId="55fb1634-084b-4aa3-92eb-65b651078df8" providerId="ADAL" clId="{22AE46E8-0C8B-496B-A7D0-6382D0EA8CE6}" dt="2023-07-12T11:15:00.098" v="0" actId="478"/>
      <pc:docMkLst>
        <pc:docMk/>
      </pc:docMkLst>
      <pc:sldChg chg="delSp mod">
        <pc:chgData name="藤田 英里沙" userId="55fb1634-084b-4aa3-92eb-65b651078df8" providerId="ADAL" clId="{22AE46E8-0C8B-496B-A7D0-6382D0EA8CE6}" dt="2023-07-12T11:15:00.098" v="0" actId="478"/>
        <pc:sldMkLst>
          <pc:docMk/>
          <pc:sldMk cId="1845331208" sldId="260"/>
        </pc:sldMkLst>
        <pc:picChg chg="del">
          <ac:chgData name="藤田 英里沙" userId="55fb1634-084b-4aa3-92eb-65b651078df8" providerId="ADAL" clId="{22AE46E8-0C8B-496B-A7D0-6382D0EA8CE6}" dt="2023-07-12T11:15:00.098" v="0" actId="478"/>
          <ac:picMkLst>
            <pc:docMk/>
            <pc:sldMk cId="1845331208" sldId="260"/>
            <ac:picMk id="22" creationId="{F312D4DE-8443-6BAD-E7FA-A9EE712E2FB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A9B0E-96EB-43BB-AB93-DBEC7BE886CF}" type="datetimeFigureOut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70D3-EA99-45D1-A9CE-37872A4786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4802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9D7F58C0-E964-4EED-B0D6-2904EC3E46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6" b="18889"/>
          <a:stretch/>
        </p:blipFill>
        <p:spPr>
          <a:xfrm>
            <a:off x="0" y="14990"/>
            <a:ext cx="6858000" cy="8223639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0E2D5476-728E-1EF8-AF2D-BD461B61F3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43" r="-19497" b="19246"/>
          <a:stretch/>
        </p:blipFill>
        <p:spPr>
          <a:xfrm rot="5400000" flipH="1" flipV="1">
            <a:off x="-981576" y="2817871"/>
            <a:ext cx="6145987" cy="3841200"/>
          </a:xfrm>
          <a:prstGeom prst="snip2DiagRect">
            <a:avLst/>
          </a:prstGeom>
          <a:ln w="88900">
            <a:solidFill>
              <a:srgbClr val="FFFFFF"/>
            </a:solidFill>
          </a:ln>
          <a:scene3d>
            <a:camera prst="orthographicFront">
              <a:rot lat="20400000" lon="5400000" rev="21594000"/>
            </a:camera>
            <a:lightRig rig="threePt" dir="t"/>
          </a:scene3d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446D849-9E12-6396-0EAA-EC9A13802B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1" t="22334" r="34112" b="7646"/>
          <a:stretch/>
        </p:blipFill>
        <p:spPr>
          <a:xfrm>
            <a:off x="177479" y="1665477"/>
            <a:ext cx="3841201" cy="5995201"/>
          </a:xfrm>
          <a:prstGeom prst="snip2DiagRect">
            <a:avLst/>
          </a:prstGeom>
          <a:ln w="88900">
            <a:solidFill>
              <a:srgbClr val="FFFFFF"/>
            </a:solidFill>
          </a:ln>
        </p:spPr>
      </p:pic>
      <p:pic>
        <p:nvPicPr>
          <p:cNvPr id="33" name="Picture 2" descr="コリスライブ | シニア向けオンラインレク">
            <a:extLst>
              <a:ext uri="{FF2B5EF4-FFF2-40B4-BE49-F238E27FC236}">
                <a16:creationId xmlns:a16="http://schemas.microsoft.com/office/drawing/2014/main" id="{421AEB98-3B83-5041-A6B3-A93EECB36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288" y="9490972"/>
            <a:ext cx="1622411" cy="39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D542D820-AAF4-4B50-A327-48600C707CA1}"/>
              </a:ext>
            </a:extLst>
          </p:cNvPr>
          <p:cNvGrpSpPr/>
          <p:nvPr/>
        </p:nvGrpSpPr>
        <p:grpSpPr>
          <a:xfrm>
            <a:off x="3858524" y="2410615"/>
            <a:ext cx="2836043" cy="1980149"/>
            <a:chOff x="3825484" y="2225183"/>
            <a:chExt cx="2617886" cy="1827830"/>
          </a:xfrm>
        </p:grpSpPr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092D6380-9559-4594-A924-497AA2C65FC6}"/>
                </a:ext>
              </a:extLst>
            </p:cNvPr>
            <p:cNvGrpSpPr/>
            <p:nvPr/>
          </p:nvGrpSpPr>
          <p:grpSpPr>
            <a:xfrm>
              <a:off x="3825484" y="2225183"/>
              <a:ext cx="2617886" cy="1827830"/>
              <a:chOff x="3728028" y="2522692"/>
              <a:chExt cx="2842938" cy="1819908"/>
            </a:xfrm>
          </p:grpSpPr>
          <p:sp>
            <p:nvSpPr>
              <p:cNvPr id="13" name="吹き出し: 円形 12">
                <a:extLst>
                  <a:ext uri="{FF2B5EF4-FFF2-40B4-BE49-F238E27FC236}">
                    <a16:creationId xmlns:a16="http://schemas.microsoft.com/office/drawing/2014/main" id="{AFC2732F-324B-4CD8-AB2B-0CC6998FAB8A}"/>
                  </a:ext>
                </a:extLst>
              </p:cNvPr>
              <p:cNvSpPr/>
              <p:nvPr/>
            </p:nvSpPr>
            <p:spPr>
              <a:xfrm>
                <a:off x="3741385" y="2522692"/>
                <a:ext cx="2829581" cy="1819908"/>
              </a:xfrm>
              <a:prstGeom prst="wedgeEllipseCallout">
                <a:avLst>
                  <a:gd name="adj1" fmla="val -51802"/>
                  <a:gd name="adj2" fmla="val 38076"/>
                </a:avLst>
              </a:prstGeom>
              <a:solidFill>
                <a:schemeClr val="bg1"/>
              </a:solidFill>
              <a:ln w="203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  <p:sp>
            <p:nvSpPr>
              <p:cNvPr id="42" name="吹き出し: 円形 41">
                <a:extLst>
                  <a:ext uri="{FF2B5EF4-FFF2-40B4-BE49-F238E27FC236}">
                    <a16:creationId xmlns:a16="http://schemas.microsoft.com/office/drawing/2014/main" id="{A36C53BD-A931-42C0-9AE3-F849091E3322}"/>
                  </a:ext>
                </a:extLst>
              </p:cNvPr>
              <p:cNvSpPr/>
              <p:nvPr/>
            </p:nvSpPr>
            <p:spPr>
              <a:xfrm>
                <a:off x="3728028" y="2522692"/>
                <a:ext cx="2829581" cy="1819908"/>
              </a:xfrm>
              <a:prstGeom prst="wedgeEllipseCallout">
                <a:avLst>
                  <a:gd name="adj1" fmla="val -51802"/>
                  <a:gd name="adj2" fmla="val 38076"/>
                </a:avLst>
              </a:prstGeom>
              <a:solidFill>
                <a:schemeClr val="bg1"/>
              </a:solidFill>
              <a:ln w="60325">
                <a:solidFill>
                  <a:srgbClr val="F64C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</p:grp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74AA2236-304B-45F5-82D9-781C82087DE2}"/>
                </a:ext>
              </a:extLst>
            </p:cNvPr>
            <p:cNvSpPr txBox="1"/>
            <p:nvPr/>
          </p:nvSpPr>
          <p:spPr>
            <a:xfrm>
              <a:off x="3920843" y="2650245"/>
              <a:ext cx="2435874" cy="63922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sz="3900" dirty="0">
                  <a:gradFill flip="none" rotWithShape="1">
                    <a:gsLst>
                      <a:gs pos="47000">
                        <a:srgbClr val="FC4810"/>
                      </a:gs>
                      <a:gs pos="100000">
                        <a:srgbClr val="F64C08"/>
                      </a:gs>
                      <a:gs pos="0">
                        <a:srgbClr val="B03200"/>
                      </a:gs>
                    </a:gsLst>
                    <a:lin ang="15600000" scaled="0"/>
                    <a:tileRect/>
                  </a:gra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リクエスト曲</a:t>
              </a:r>
            </a:p>
          </p:txBody>
        </p: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3A06692F-092C-4862-93D3-0297B7785EF5}"/>
                </a:ext>
              </a:extLst>
            </p:cNvPr>
            <p:cNvSpPr txBox="1"/>
            <p:nvPr/>
          </p:nvSpPr>
          <p:spPr>
            <a:xfrm>
              <a:off x="4213994" y="3166648"/>
              <a:ext cx="2082227" cy="5160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033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待ってます！</a:t>
              </a:r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A1F4DE6C-FFAB-4DB1-A57E-E67DB06B3171}"/>
              </a:ext>
            </a:extLst>
          </p:cNvPr>
          <p:cNvGrpSpPr/>
          <p:nvPr/>
        </p:nvGrpSpPr>
        <p:grpSpPr>
          <a:xfrm>
            <a:off x="3306139" y="4728417"/>
            <a:ext cx="3468034" cy="2151915"/>
            <a:chOff x="3315590" y="4364692"/>
            <a:chExt cx="3201262" cy="1986383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3781D1F-3BFE-467C-954D-5244218D9BEF}"/>
                </a:ext>
              </a:extLst>
            </p:cNvPr>
            <p:cNvGrpSpPr/>
            <p:nvPr/>
          </p:nvGrpSpPr>
          <p:grpSpPr>
            <a:xfrm rot="532669">
              <a:off x="3315590" y="4364692"/>
              <a:ext cx="3201262" cy="1986383"/>
              <a:chOff x="2032886" y="5089296"/>
              <a:chExt cx="2605586" cy="1827830"/>
            </a:xfrm>
          </p:grpSpPr>
          <p:sp>
            <p:nvSpPr>
              <p:cNvPr id="64" name="吹き出し: 円形 63">
                <a:extLst>
                  <a:ext uri="{FF2B5EF4-FFF2-40B4-BE49-F238E27FC236}">
                    <a16:creationId xmlns:a16="http://schemas.microsoft.com/office/drawing/2014/main" id="{2B4D4F12-8F99-487D-9325-7A014931A4EA}"/>
                  </a:ext>
                </a:extLst>
              </p:cNvPr>
              <p:cNvSpPr/>
              <p:nvPr/>
            </p:nvSpPr>
            <p:spPr>
              <a:xfrm>
                <a:off x="2032886" y="5089296"/>
                <a:ext cx="2605586" cy="1827830"/>
              </a:xfrm>
              <a:prstGeom prst="wedgeEllipseCallout">
                <a:avLst>
                  <a:gd name="adj1" fmla="val -42054"/>
                  <a:gd name="adj2" fmla="val -39743"/>
                </a:avLst>
              </a:prstGeom>
              <a:solidFill>
                <a:schemeClr val="bg1"/>
              </a:solidFill>
              <a:ln w="203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  <p:sp>
            <p:nvSpPr>
              <p:cNvPr id="68" name="吹き出し: 円形 67">
                <a:extLst>
                  <a:ext uri="{FF2B5EF4-FFF2-40B4-BE49-F238E27FC236}">
                    <a16:creationId xmlns:a16="http://schemas.microsoft.com/office/drawing/2014/main" id="{FE83671B-1841-4F5D-9463-56EF96A2255A}"/>
                  </a:ext>
                </a:extLst>
              </p:cNvPr>
              <p:cNvSpPr/>
              <p:nvPr/>
            </p:nvSpPr>
            <p:spPr>
              <a:xfrm>
                <a:off x="2032886" y="5089296"/>
                <a:ext cx="2605586" cy="1827830"/>
              </a:xfrm>
              <a:prstGeom prst="wedgeEllipseCallout">
                <a:avLst>
                  <a:gd name="adj1" fmla="val -42541"/>
                  <a:gd name="adj2" fmla="val -40438"/>
                </a:avLst>
              </a:prstGeom>
              <a:solidFill>
                <a:schemeClr val="bg1"/>
              </a:solidFill>
              <a:ln w="60325">
                <a:solidFill>
                  <a:srgbClr val="F64C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</p:grpSp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90C4C9B8-32FB-4019-BB04-22385971B522}"/>
                </a:ext>
              </a:extLst>
            </p:cNvPr>
            <p:cNvGrpSpPr/>
            <p:nvPr/>
          </p:nvGrpSpPr>
          <p:grpSpPr>
            <a:xfrm>
              <a:off x="3506074" y="4776916"/>
              <a:ext cx="2970043" cy="1008412"/>
              <a:chOff x="3479664" y="4696023"/>
              <a:chExt cx="2970043" cy="1008412"/>
            </a:xfrm>
          </p:grpSpPr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2D42AF00-5FC9-4848-BBF1-FD87B04967D5}"/>
                  </a:ext>
                </a:extLst>
              </p:cNvPr>
              <p:cNvSpPr txBox="1"/>
              <p:nvPr/>
            </p:nvSpPr>
            <p:spPr>
              <a:xfrm rot="724176">
                <a:off x="3973246" y="4696023"/>
                <a:ext cx="1866191" cy="5160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033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僕と一緒に</a:t>
                </a:r>
              </a:p>
            </p:txBody>
          </p:sp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F35AE054-2FB5-4A3F-804E-81F819792248}"/>
                  </a:ext>
                </a:extLst>
              </p:cNvPr>
              <p:cNvSpPr txBox="1"/>
              <p:nvPr/>
            </p:nvSpPr>
            <p:spPr>
              <a:xfrm rot="706092">
                <a:off x="3479664" y="5065207"/>
                <a:ext cx="2970043" cy="6392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900" dirty="0">
                    <a:gradFill flip="none" rotWithShape="1">
                      <a:gsLst>
                        <a:gs pos="47000">
                          <a:srgbClr val="FC4810"/>
                        </a:gs>
                        <a:gs pos="100000">
                          <a:srgbClr val="F64C08"/>
                        </a:gs>
                        <a:gs pos="0">
                          <a:srgbClr val="B03200"/>
                        </a:gs>
                      </a:gsLst>
                      <a:lin ang="15600000" scaled="0"/>
                      <a:tileRect/>
                    </a:gra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歌いましょう♪</a:t>
                </a:r>
              </a:p>
            </p:txBody>
          </p:sp>
        </p:grp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F2FA7EC0-C762-4047-B98F-F25D86C3E703}"/>
              </a:ext>
            </a:extLst>
          </p:cNvPr>
          <p:cNvGrpSpPr/>
          <p:nvPr/>
        </p:nvGrpSpPr>
        <p:grpSpPr>
          <a:xfrm>
            <a:off x="123165" y="430621"/>
            <a:ext cx="6581298" cy="1583664"/>
            <a:chOff x="377460" y="98725"/>
            <a:chExt cx="6075045" cy="1461843"/>
          </a:xfrm>
        </p:grpSpPr>
        <p:grpSp>
          <p:nvGrpSpPr>
            <p:cNvPr id="39" name="グループ化 38">
              <a:extLst>
                <a:ext uri="{FF2B5EF4-FFF2-40B4-BE49-F238E27FC236}">
                  <a16:creationId xmlns:a16="http://schemas.microsoft.com/office/drawing/2014/main" id="{40C15672-AACF-48FD-AD26-7FF60F5F8EF7}"/>
                </a:ext>
              </a:extLst>
            </p:cNvPr>
            <p:cNvGrpSpPr/>
            <p:nvPr/>
          </p:nvGrpSpPr>
          <p:grpSpPr>
            <a:xfrm>
              <a:off x="377460" y="607579"/>
              <a:ext cx="6075045" cy="952989"/>
              <a:chOff x="684198" y="2152351"/>
              <a:chExt cx="6075045" cy="952989"/>
            </a:xfrm>
          </p:grpSpPr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A49D7F61-4C6C-4A4F-8183-487FDBB5235E}"/>
                  </a:ext>
                </a:extLst>
              </p:cNvPr>
              <p:cNvSpPr txBox="1"/>
              <p:nvPr/>
            </p:nvSpPr>
            <p:spPr>
              <a:xfrm>
                <a:off x="693332" y="2165537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 dirty="0">
                    <a:ln w="190500">
                      <a:solidFill>
                        <a:srgbClr val="F64C08"/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D819D310-86AB-4078-BA39-9A7AD1010A72}"/>
                  </a:ext>
                </a:extLst>
              </p:cNvPr>
              <p:cNvSpPr txBox="1"/>
              <p:nvPr/>
            </p:nvSpPr>
            <p:spPr>
              <a:xfrm>
                <a:off x="693331" y="2152351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 dirty="0">
                    <a:ln w="889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8FB6C06B-8F53-443D-A25A-CB9B520990F5}"/>
                  </a:ext>
                </a:extLst>
              </p:cNvPr>
              <p:cNvSpPr txBox="1"/>
              <p:nvPr/>
            </p:nvSpPr>
            <p:spPr>
              <a:xfrm>
                <a:off x="684198" y="2155843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 dirty="0">
                    <a:solidFill>
                      <a:srgbClr val="F64C08"/>
                    </a:solidFill>
                    <a:effectLst>
                      <a:outerShdw blurRad="50800" dist="38100" dir="2700000" algn="tl" rotWithShape="0">
                        <a:prstClr val="black">
                          <a:alpha val="14000"/>
                        </a:prstClr>
                      </a:outerShdw>
                    </a:effectLst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</p:grpSp>
        <p:grpSp>
          <p:nvGrpSpPr>
            <p:cNvPr id="36" name="グループ化 35">
              <a:extLst>
                <a:ext uri="{FF2B5EF4-FFF2-40B4-BE49-F238E27FC236}">
                  <a16:creationId xmlns:a16="http://schemas.microsoft.com/office/drawing/2014/main" id="{2B7F965B-D22F-4C74-BFAA-FE8ACE3C0184}"/>
                </a:ext>
              </a:extLst>
            </p:cNvPr>
            <p:cNvGrpSpPr/>
            <p:nvPr/>
          </p:nvGrpSpPr>
          <p:grpSpPr>
            <a:xfrm rot="153592">
              <a:off x="419968" y="98725"/>
              <a:ext cx="2355972" cy="700725"/>
              <a:chOff x="1833390" y="2150843"/>
              <a:chExt cx="2355972" cy="700725"/>
            </a:xfrm>
          </p:grpSpPr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8B955DC8-C27E-4513-8AF3-DEA27BDF58A4}"/>
                  </a:ext>
                </a:extLst>
              </p:cNvPr>
              <p:cNvSpPr txBox="1"/>
              <p:nvPr/>
            </p:nvSpPr>
            <p:spPr>
              <a:xfrm>
                <a:off x="1833391" y="2150843"/>
                <a:ext cx="2355971" cy="700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4333" dirty="0">
                    <a:ln w="82550">
                      <a:solidFill>
                        <a:srgbClr val="F64C08"/>
                      </a:solidFill>
                    </a:ln>
                    <a:noFill/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中田 亮の</a:t>
                </a:r>
              </a:p>
            </p:txBody>
          </p:sp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ED3C2142-04BA-4924-A904-840ECEF2D9C0}"/>
                  </a:ext>
                </a:extLst>
              </p:cNvPr>
              <p:cNvSpPr txBox="1"/>
              <p:nvPr/>
            </p:nvSpPr>
            <p:spPr>
              <a:xfrm>
                <a:off x="1833390" y="2150843"/>
                <a:ext cx="2355971" cy="700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4333" dirty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中田 亮の</a:t>
                </a:r>
              </a:p>
            </p:txBody>
          </p:sp>
        </p:grpSp>
      </p:grpSp>
      <p:sp>
        <p:nvSpPr>
          <p:cNvPr id="19" name="円形吹き出し 18">
            <a:extLst>
              <a:ext uri="{FF2B5EF4-FFF2-40B4-BE49-F238E27FC236}">
                <a16:creationId xmlns:a16="http://schemas.microsoft.com/office/drawing/2014/main" id="{87D1A7F1-E962-2CE8-BBC1-D9268D5C6810}"/>
              </a:ext>
            </a:extLst>
          </p:cNvPr>
          <p:cNvSpPr/>
          <p:nvPr/>
        </p:nvSpPr>
        <p:spPr>
          <a:xfrm rot="410681">
            <a:off x="2464876" y="233176"/>
            <a:ext cx="1928249" cy="613233"/>
          </a:xfrm>
          <a:prstGeom prst="wedgeEllipseCallout">
            <a:avLst>
              <a:gd name="adj1" fmla="val -37672"/>
              <a:gd name="adj2" fmla="val 55101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5C86E15-ACF4-88B5-FF4A-528ABB3C1E15}"/>
              </a:ext>
            </a:extLst>
          </p:cNvPr>
          <p:cNvSpPr txBox="1"/>
          <p:nvPr/>
        </p:nvSpPr>
        <p:spPr>
          <a:xfrm rot="439294">
            <a:off x="2583384" y="312471"/>
            <a:ext cx="1768433" cy="4154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2100">
                <a:gradFill flip="none" rotWithShape="1">
                  <a:gsLst>
                    <a:gs pos="47000">
                      <a:srgbClr val="FC4810"/>
                    </a:gs>
                    <a:gs pos="100000">
                      <a:srgbClr val="F64C08"/>
                    </a:gs>
                    <a:gs pos="0">
                      <a:srgbClr val="B03200"/>
                    </a:gs>
                  </a:gsLst>
                  <a:lin ang="15600000" scaled="0"/>
                  <a:tileRect/>
                </a:gra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2100" dirty="0">
              <a:gradFill flip="none" rotWithShape="1">
                <a:gsLst>
                  <a:gs pos="47000">
                    <a:srgbClr val="FC4810"/>
                  </a:gs>
                  <a:gs pos="100000">
                    <a:srgbClr val="F64C08"/>
                  </a:gs>
                  <a:gs pos="0">
                    <a:srgbClr val="B03200"/>
                  </a:gs>
                </a:gsLst>
                <a:lin ang="15600000" scaled="0"/>
                <a:tileRect/>
              </a:gra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91E5CC4-4738-C550-F74F-E6579652D2AF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CEEAACB9-25D9-1AEF-6544-3F0A95237CB2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8E36DABA-1650-818C-CE5F-5566D2EBCE8E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6" name="グループ化 5">
                <a:extLst>
                  <a:ext uri="{FF2B5EF4-FFF2-40B4-BE49-F238E27FC236}">
                    <a16:creationId xmlns:a16="http://schemas.microsoft.com/office/drawing/2014/main" id="{5812DAF7-200B-D0AA-90D0-8F86CCD15171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35452"/>
                <a:chOff x="-1" y="8421092"/>
                <a:chExt cx="6849776" cy="1335452"/>
              </a:xfrm>
            </p:grpSpPr>
            <p:sp>
              <p:nvSpPr>
                <p:cNvPr id="8" name="テキスト ボックス 7">
                  <a:extLst>
                    <a:ext uri="{FF2B5EF4-FFF2-40B4-BE49-F238E27FC236}">
                      <a16:creationId xmlns:a16="http://schemas.microsoft.com/office/drawing/2014/main" id="{6B0F0157-AD71-1871-819A-F4A78372736D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9" name="テキスト ボックス 8">
                  <a:extLst>
                    <a:ext uri="{FF2B5EF4-FFF2-40B4-BE49-F238E27FC236}">
                      <a16:creationId xmlns:a16="http://schemas.microsoft.com/office/drawing/2014/main" id="{0A34EF76-264F-41E7-E9DC-EF4FF45495C0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9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26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火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10" name="テキスト ボックス 9">
                  <a:extLst>
                    <a:ext uri="{FF2B5EF4-FFF2-40B4-BE49-F238E27FC236}">
                      <a16:creationId xmlns:a16="http://schemas.microsoft.com/office/drawing/2014/main" id="{E090A324-1106-362E-EFA8-8F8FF77CC5DB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</a:p>
              </p:txBody>
            </p:sp>
          </p:grpSp>
        </p:grpSp>
        <p:pic>
          <p:nvPicPr>
            <p:cNvPr id="4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375CBF42-BB97-8AC3-26DD-0DFA629A43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6288" y="9490972"/>
              <a:ext cx="1622411" cy="39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45331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7" ma:contentTypeDescription="新しいドキュメントを作成します。" ma:contentTypeScope="" ma:versionID="059a45df9a9791ef43139fdb7e638f6d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dfe6284d62bdcd730faa2434b8ff21c1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E68E94-D575-42C8-847A-7C669FE17213}">
  <ds:schemaRefs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terms/"/>
    <ds:schemaRef ds:uri="http://www.w3.org/XML/1998/namespace"/>
    <ds:schemaRef ds:uri="http://schemas.microsoft.com/office/infopath/2007/PartnerControls"/>
    <ds:schemaRef ds:uri="ccc50300-c016-41b3-baf7-1f053ea3de53"/>
    <ds:schemaRef ds:uri="aa497eed-f72d-442f-adf5-cc88fbf9cce6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0C42E26-231B-476F-B666-3446E6FB9E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AFCAB60-51F2-471B-88CC-46349B5D8E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830</TotalTime>
  <Words>38</Words>
  <Application>Microsoft Office PowerPoint</Application>
  <PresentationFormat>A4 210 x 297 mm</PresentationFormat>
  <Paragraphs>13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Hiragino Kaku Gothic Pro W3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藤田 英里沙</cp:lastModifiedBy>
  <cp:revision>65</cp:revision>
  <dcterms:created xsi:type="dcterms:W3CDTF">2022-02-20T16:12:08Z</dcterms:created>
  <dcterms:modified xsi:type="dcterms:W3CDTF">2023-07-12T11:15:03Z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