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016CDAB2-BA64-4A3E-AF2B-28AA1DA9BA61}"/>
</file>

<file path=customXml/itemProps2.xml><?xml version="1.0" encoding="utf-8"?>
<ds:datastoreItem xmlns:ds="http://schemas.openxmlformats.org/officeDocument/2006/customXml" ds:itemID="{03771AD7-6591-46BD-B5EF-8028A9893B1E}"/>
</file>

<file path=customXml/itemProps3.xml><?xml version="1.0" encoding="utf-8"?>
<ds:datastoreItem xmlns:ds="http://schemas.openxmlformats.org/officeDocument/2006/customXml" ds:itemID="{086666C5-E860-448E-9D3A-DC256A0A0FF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86</cp:revision>
  <dcterms:created xsi:type="dcterms:W3CDTF">2022-02-20T16:12:08Z</dcterms:created>
  <dcterms:modified xsi:type="dcterms:W3CDTF">2023-07-12T05:00:46Z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