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C9AF73A2-7846-41E1-A978-7EFB487BB87B}"/>
</file>

<file path=customXml/itemProps2.xml><?xml version="1.0" encoding="utf-8"?>
<ds:datastoreItem xmlns:ds="http://schemas.openxmlformats.org/officeDocument/2006/customXml" ds:itemID="{D672C292-AD81-4CFD-8E00-227F896EA533}"/>
</file>

<file path=customXml/itemProps3.xml><?xml version="1.0" encoding="utf-8"?>
<ds:datastoreItem xmlns:ds="http://schemas.openxmlformats.org/officeDocument/2006/customXml" ds:itemID="{95051603-547A-4EAE-B8E7-BADB8423ECD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88</cp:revision>
  <dcterms:created xsi:type="dcterms:W3CDTF">2022-02-20T16:12:08Z</dcterms:created>
  <dcterms:modified xsi:type="dcterms:W3CDTF">2023-07-12T05:00:26Z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