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1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92"/>
    <a:srgbClr val="237491"/>
    <a:srgbClr val="2B5889"/>
    <a:srgbClr val="21436A"/>
    <a:srgbClr val="B68F38"/>
    <a:srgbClr val="F4C669"/>
    <a:srgbClr val="D3E0EC"/>
    <a:srgbClr val="96CC8E"/>
    <a:srgbClr val="F2DEC1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45" autoAdjust="0"/>
    <p:restoredTop sz="94096" autoAdjust="0"/>
  </p:normalViewPr>
  <p:slideViewPr>
    <p:cSldViewPr snapToGrid="0">
      <p:cViewPr varScale="1">
        <p:scale>
          <a:sx n="52" d="100"/>
          <a:sy n="52" d="100"/>
        </p:scale>
        <p:origin x="2246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364BD-D9DE-A3D9-EBA9-677AF545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9425" y="880436"/>
            <a:ext cx="8433991" cy="2143042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b="1" i="0" dirty="0">
                <a:ln w="374650">
                  <a:solidFill>
                    <a:srgbClr val="F2DEC1"/>
                  </a:solidFill>
                </a:ln>
                <a:solidFill>
                  <a:srgbClr val="473C1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大宮花の丘農林公苑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8CE518D-AFF6-5708-387C-F5E2C900810B}"/>
              </a:ext>
            </a:extLst>
          </p:cNvPr>
          <p:cNvSpPr txBox="1">
            <a:spLocks/>
          </p:cNvSpPr>
          <p:nvPr/>
        </p:nvSpPr>
        <p:spPr>
          <a:xfrm>
            <a:off x="95312" y="995824"/>
            <a:ext cx="736719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 dirty="0">
                <a:ln w="0"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大宮花の丘農林公苑</a:t>
            </a:r>
            <a:endParaRPr lang="en-US" altLang="ja-JP" sz="6000" b="1" dirty="0">
              <a:ln w="0"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C67543D3-737C-B15D-4B29-62789656B90A}"/>
              </a:ext>
            </a:extLst>
          </p:cNvPr>
          <p:cNvSpPr/>
          <p:nvPr/>
        </p:nvSpPr>
        <p:spPr>
          <a:xfrm>
            <a:off x="6355436" y="4179552"/>
            <a:ext cx="874800" cy="87479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BADFB5"/>
          </a:solidFill>
        </p:spPr>
        <p:txBody>
          <a:bodyPr/>
          <a:lstStyle/>
          <a:p>
            <a:endParaRPr lang="ja-JP" altLang="en-US" dirty="0">
              <a:solidFill>
                <a:srgbClr val="CA0009"/>
              </a:solidFill>
            </a:endParaRPr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31212DD-FB01-915A-1D9B-4A49DCC339EF}"/>
              </a:ext>
            </a:extLst>
          </p:cNvPr>
          <p:cNvGrpSpPr/>
          <p:nvPr/>
        </p:nvGrpSpPr>
        <p:grpSpPr>
          <a:xfrm rot="21205297">
            <a:off x="-54252" y="5478321"/>
            <a:ext cx="3111313" cy="2109448"/>
            <a:chOff x="269560" y="4109348"/>
            <a:chExt cx="3248196" cy="2202253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298A0290-F2E4-03DF-70AC-1A1E4103065B}"/>
                </a:ext>
              </a:extLst>
            </p:cNvPr>
            <p:cNvSpPr/>
            <p:nvPr/>
          </p:nvSpPr>
          <p:spPr>
            <a:xfrm>
              <a:off x="269560" y="4109348"/>
              <a:ext cx="3248196" cy="2202253"/>
            </a:xfrm>
            <a:prstGeom prst="rect">
              <a:avLst/>
            </a:prstGeom>
            <a:solidFill>
              <a:srgbClr val="BADF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5B33A42-C3E7-5530-27BD-5718FB134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55" y="4238631"/>
              <a:ext cx="2915527" cy="1943685"/>
            </a:xfrm>
            <a:prstGeom prst="rect">
              <a:avLst/>
            </a:prstGeom>
          </p:spPr>
        </p:pic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1727BA5C-493B-B627-4405-5097B1756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61" y="7469494"/>
            <a:ext cx="3228311" cy="387255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B6C2435-59FE-E5BF-25B9-497471C584E4}"/>
              </a:ext>
            </a:extLst>
          </p:cNvPr>
          <p:cNvSpPr txBox="1"/>
          <p:nvPr/>
        </p:nvSpPr>
        <p:spPr>
          <a:xfrm>
            <a:off x="1009901" y="9482641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村田綾</a:t>
            </a: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1E019452-F307-BDA8-440A-9D60D7CBB7E9}"/>
              </a:ext>
            </a:extLst>
          </p:cNvPr>
          <p:cNvGrpSpPr/>
          <p:nvPr/>
        </p:nvGrpSpPr>
        <p:grpSpPr>
          <a:xfrm>
            <a:off x="4260555" y="5494339"/>
            <a:ext cx="3248196" cy="2202253"/>
            <a:chOff x="5788649" y="4465249"/>
            <a:chExt cx="3248196" cy="2202253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9F8E1955-8AFA-281F-F82F-38F02EBC8934}"/>
                </a:ext>
              </a:extLst>
            </p:cNvPr>
            <p:cNvSpPr/>
            <p:nvPr/>
          </p:nvSpPr>
          <p:spPr>
            <a:xfrm rot="392240">
              <a:off x="5788649" y="4465249"/>
              <a:ext cx="3248196" cy="2202253"/>
            </a:xfrm>
            <a:prstGeom prst="rect">
              <a:avLst/>
            </a:prstGeom>
            <a:solidFill>
              <a:srgbClr val="BADF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D2A05666-6EC0-8AB2-3B71-070DE4AD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7090">
              <a:off x="5956338" y="4590545"/>
              <a:ext cx="2912817" cy="1941879"/>
            </a:xfrm>
            <a:prstGeom prst="rect">
              <a:avLst/>
            </a:prstGeom>
          </p:spPr>
        </p:pic>
      </p:grp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E56C197-4C67-82E1-CBAC-5BAC6A32B44B}"/>
              </a:ext>
            </a:extLst>
          </p:cNvPr>
          <p:cNvSpPr/>
          <p:nvPr/>
        </p:nvSpPr>
        <p:spPr>
          <a:xfrm rot="21131592">
            <a:off x="2195294" y="5425347"/>
            <a:ext cx="2823268" cy="191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A4CB39C-5A8D-D2CA-DED2-F7B7AF52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592">
            <a:off x="2328687" y="5529934"/>
            <a:ext cx="2556484" cy="1705174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FED0A497-225B-994A-A84E-75C6912A7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365">
            <a:off x="1646729" y="5212978"/>
            <a:ext cx="3703102" cy="261960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AB9A457-DCF6-9C15-4C2C-AA4E63F2B271}"/>
              </a:ext>
            </a:extLst>
          </p:cNvPr>
          <p:cNvSpPr txBox="1"/>
          <p:nvPr/>
        </p:nvSpPr>
        <p:spPr>
          <a:xfrm>
            <a:off x="2320450" y="7847544"/>
            <a:ext cx="322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endParaRPr kumimoji="1" lang="en-US" altLang="ja-JP" sz="4400" b="1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r>
              <a:rPr kumimoji="1" lang="ja-JP" altLang="en-US" sz="40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0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5EEEF2C9-33C9-E959-FE5E-87A24A4677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5" t="52985" r="13558" b="24271"/>
          <a:stretch/>
        </p:blipFill>
        <p:spPr>
          <a:xfrm rot="20473339">
            <a:off x="3338008" y="9546378"/>
            <a:ext cx="979117" cy="121575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315831CB-7010-7E61-AE61-0B33A265C2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t="27284" r="33976" b="45529"/>
          <a:stretch/>
        </p:blipFill>
        <p:spPr>
          <a:xfrm rot="218907">
            <a:off x="254646" y="7777437"/>
            <a:ext cx="504458" cy="145326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DFA8CB2-D3FE-DF2B-34CF-F18B77290D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5" t="52985" r="13558" b="24271"/>
          <a:stretch/>
        </p:blipFill>
        <p:spPr>
          <a:xfrm rot="898892">
            <a:off x="6564907" y="8338104"/>
            <a:ext cx="979117" cy="121575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BA31092-238D-EBE8-FAE0-2BC904A78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2" y="6526017"/>
            <a:ext cx="4523875" cy="679006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4F8259C-F3BC-A719-B653-94C5B192F66F}"/>
              </a:ext>
            </a:extLst>
          </p:cNvPr>
          <p:cNvSpPr txBox="1"/>
          <p:nvPr/>
        </p:nvSpPr>
        <p:spPr>
          <a:xfrm>
            <a:off x="3516601" y="9513418"/>
            <a:ext cx="2548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6534F22-0238-6B23-2AE7-4EC55C248F92}"/>
              </a:ext>
            </a:extLst>
          </p:cNvPr>
          <p:cNvSpPr txBox="1"/>
          <p:nvPr/>
        </p:nvSpPr>
        <p:spPr>
          <a:xfrm>
            <a:off x="95312" y="3367399"/>
            <a:ext cx="754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0" i="0" dirty="0">
                <a:solidFill>
                  <a:srgbClr val="181818"/>
                </a:solidFill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r>
              <a:rPr lang="ja-JP" altLang="en-US" sz="2400" b="0" i="0" dirty="0">
                <a:solidFill>
                  <a:srgbClr val="181818"/>
                </a:solidFill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さいたま観光大使＆ごぼう先生と秋のお花見</a:t>
            </a:r>
            <a:r>
              <a:rPr lang="en-US" altLang="ja-JP" sz="2400" b="0" i="0" dirty="0">
                <a:solidFill>
                  <a:srgbClr val="181818"/>
                </a:solidFill>
                <a:effectLst>
                  <a:glow rad="1270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-</a:t>
            </a:r>
            <a:endParaRPr kumimoji="1" lang="ja-JP" altLang="en-US" sz="2400" dirty="0">
              <a:effectLst>
                <a:glow rad="1270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03D2B8BE-3800-E162-DD65-A96045D6FA1B}"/>
              </a:ext>
            </a:extLst>
          </p:cNvPr>
          <p:cNvSpPr txBox="1">
            <a:spLocks/>
          </p:cNvSpPr>
          <p:nvPr/>
        </p:nvSpPr>
        <p:spPr>
          <a:xfrm>
            <a:off x="-558120" y="1762168"/>
            <a:ext cx="8433991" cy="2143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200" b="1" dirty="0">
                <a:ln w="374650">
                  <a:solidFill>
                    <a:srgbClr val="F2DEC1"/>
                  </a:solidFill>
                </a:ln>
                <a:solidFill>
                  <a:srgbClr val="473C1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（埼玉県）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47C6539-A668-4E6E-C1CA-BE471BEB6788}"/>
              </a:ext>
            </a:extLst>
          </p:cNvPr>
          <p:cNvSpPr txBox="1">
            <a:spLocks/>
          </p:cNvSpPr>
          <p:nvPr/>
        </p:nvSpPr>
        <p:spPr>
          <a:xfrm>
            <a:off x="-76668" y="1810014"/>
            <a:ext cx="736719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200" b="1" dirty="0">
                <a:ln w="0"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（埼玉県）</a:t>
            </a:r>
            <a:endParaRPr lang="en-US" altLang="ja-JP" sz="4200" b="1" dirty="0">
              <a:ln w="0"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315A4BE-074F-1B27-B762-CB324B801739}"/>
              </a:ext>
            </a:extLst>
          </p:cNvPr>
          <p:cNvGrpSpPr/>
          <p:nvPr/>
        </p:nvGrpSpPr>
        <p:grpSpPr>
          <a:xfrm>
            <a:off x="424005" y="3709628"/>
            <a:ext cx="8014424" cy="2029273"/>
            <a:chOff x="296617" y="3679482"/>
            <a:chExt cx="8014424" cy="2029273"/>
          </a:xfrm>
        </p:grpSpPr>
        <p:pic>
          <p:nvPicPr>
            <p:cNvPr id="26" name="Picture 60">
              <a:extLst>
                <a:ext uri="{FF2B5EF4-FFF2-40B4-BE49-F238E27FC236}">
                  <a16:creationId xmlns:a16="http://schemas.microsoft.com/office/drawing/2014/main" id="{C5FC19AB-8AF7-A3EC-5128-6158E5716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10220" y="5119567"/>
              <a:ext cx="1729588" cy="551822"/>
            </a:xfrm>
            <a:prstGeom prst="rect">
              <a:avLst/>
            </a:prstGeom>
          </p:spPr>
        </p:pic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0EA324BA-1F09-E9AE-5593-42529025C408}"/>
                </a:ext>
              </a:extLst>
            </p:cNvPr>
            <p:cNvGrpSpPr/>
            <p:nvPr/>
          </p:nvGrpSpPr>
          <p:grpSpPr>
            <a:xfrm>
              <a:off x="296617" y="3859282"/>
              <a:ext cx="3481633" cy="1144791"/>
              <a:chOff x="277567" y="3479515"/>
              <a:chExt cx="3481633" cy="1144791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DD8A6BE5-6C52-8171-C926-95FEE93A13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277567" y="3479515"/>
                <a:ext cx="2275535" cy="1144791"/>
              </a:xfrm>
              <a:prstGeom prst="rect">
                <a:avLst/>
              </a:prstGeom>
            </p:spPr>
          </p:pic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95DBAA8E-5C83-4825-0D40-E71F41A3CB61}"/>
                  </a:ext>
                </a:extLst>
              </p:cNvPr>
              <p:cNvSpPr txBox="1"/>
              <p:nvPr/>
            </p:nvSpPr>
            <p:spPr>
              <a:xfrm>
                <a:off x="525614" y="4094059"/>
                <a:ext cx="3233586" cy="24288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3200" dirty="0">
                    <a:solidFill>
                      <a:srgbClr val="E70012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3200" dirty="0">
                  <a:solidFill>
                    <a:srgbClr val="E7001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A7CE495-CC8A-9940-1900-A1E444C6CC86}"/>
                </a:ext>
              </a:extLst>
            </p:cNvPr>
            <p:cNvSpPr txBox="1"/>
            <p:nvPr/>
          </p:nvSpPr>
          <p:spPr>
            <a:xfrm>
              <a:off x="2644117" y="3679482"/>
              <a:ext cx="56669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0" b="1" dirty="0">
                  <a:solidFill>
                    <a:schemeClr val="bg1"/>
                  </a:solidFill>
                  <a:effectLst>
                    <a:glow rad="127000">
                      <a:schemeClr val="accent2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889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kumimoji="1" lang="en-US" altLang="ja-JP" sz="8000" b="1" dirty="0">
                  <a:solidFill>
                    <a:schemeClr val="bg1"/>
                  </a:solidFill>
                  <a:effectLst>
                    <a:glow rad="127000">
                      <a:schemeClr val="accent2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25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889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kumimoji="1" lang="ja-JP" altLang="en-US" sz="4000" b="1" dirty="0">
                  <a:solidFill>
                    <a:schemeClr val="bg1"/>
                  </a:solidFill>
                  <a:effectLst>
                    <a:glow rad="889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59FF5EC-06C8-12D0-488D-3184CECA3A2C}"/>
                </a:ext>
              </a:extLst>
            </p:cNvPr>
            <p:cNvSpPr txBox="1"/>
            <p:nvPr/>
          </p:nvSpPr>
          <p:spPr>
            <a:xfrm>
              <a:off x="2711988" y="5062424"/>
              <a:ext cx="4458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600" b="1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  <a:endParaRPr lang="ja-JP" altLang="en-US" sz="36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DDB531AA-1A01-4FA8-D772-D6700D3F7C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6" y="275761"/>
            <a:ext cx="1847375" cy="9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16514</TotalTime>
  <Words>54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HGSｺﾞｼｯｸE</vt:lpstr>
      <vt:lpstr>Hiragino Kaku Gothic Pro</vt:lpstr>
      <vt:lpstr>UD デジタル 教科書体 NK-R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大宮花の丘農林公苑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8月ラインナップチラシ</dc:title>
  <dc:creator>齋藤 芙美</dc:creator>
  <cp:lastModifiedBy>田淵 朋世</cp:lastModifiedBy>
  <cp:revision>115</cp:revision>
  <dcterms:created xsi:type="dcterms:W3CDTF">2022-09-22T01:47:20Z</dcterms:created>
  <dcterms:modified xsi:type="dcterms:W3CDTF">2023-07-27T05:32:46Z</dcterms:modified>
</cp:coreProperties>
</file>