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7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92"/>
    <a:srgbClr val="237491"/>
    <a:srgbClr val="2B5889"/>
    <a:srgbClr val="21436A"/>
    <a:srgbClr val="B68F38"/>
    <a:srgbClr val="F4C669"/>
    <a:srgbClr val="D3E0EC"/>
    <a:srgbClr val="96CC8E"/>
    <a:srgbClr val="F2DEC1"/>
    <a:srgbClr val="FB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45" autoAdjust="0"/>
    <p:restoredTop sz="94096" autoAdjust="0"/>
  </p:normalViewPr>
  <p:slideViewPr>
    <p:cSldViewPr snapToGrid="0">
      <p:cViewPr varScale="1">
        <p:scale>
          <a:sx n="52" d="100"/>
          <a:sy n="52" d="100"/>
        </p:scale>
        <p:origin x="2246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図 1038">
            <a:extLst>
              <a:ext uri="{FF2B5EF4-FFF2-40B4-BE49-F238E27FC236}">
                <a16:creationId xmlns:a16="http://schemas.microsoft.com/office/drawing/2014/main" id="{0A9F7855-7A2D-BA83-08F4-55AE28F8F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500" cy="10688791"/>
          </a:xfrm>
          <a:prstGeom prst="rect">
            <a:avLst/>
          </a:prstGeom>
        </p:spPr>
      </p:pic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7F859E49-3035-3098-1CAA-4544078E39B3}"/>
              </a:ext>
            </a:extLst>
          </p:cNvPr>
          <p:cNvSpPr txBox="1"/>
          <p:nvPr/>
        </p:nvSpPr>
        <p:spPr>
          <a:xfrm>
            <a:off x="1502883" y="1740686"/>
            <a:ext cx="8950896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r>
              <a:rPr lang="en-US" altLang="ja-JP" sz="3600" b="1" i="0" dirty="0">
                <a:solidFill>
                  <a:schemeClr val="bg1"/>
                </a:solidFill>
                <a:effectLst>
                  <a:glow rad="127000">
                    <a:srgbClr val="F4C76C"/>
                  </a:glow>
                </a:effectLst>
                <a:latin typeface="-apple-system"/>
              </a:rPr>
              <a:t>×</a:t>
            </a:r>
            <a:r>
              <a:rPr lang="ja-JP" altLang="en-US" sz="4400" b="1" i="0" dirty="0">
                <a:solidFill>
                  <a:schemeClr val="bg1"/>
                </a:solidFill>
                <a:effectLst>
                  <a:glow rad="127000">
                    <a:srgbClr val="FB7DAA"/>
                  </a:glow>
                </a:effectLst>
                <a:latin typeface="-apple-system"/>
              </a:rPr>
              <a:t>越谷北高校吹奏楽部</a:t>
            </a:r>
            <a:endParaRPr kumimoji="1" lang="en-US" altLang="ja-JP" sz="4400" b="1" i="0" dirty="0">
              <a:solidFill>
                <a:schemeClr val="bg1"/>
              </a:solidFill>
              <a:effectLst>
                <a:glow rad="127000">
                  <a:srgbClr val="FB7DAA"/>
                </a:glow>
                <a:outerShdw blurRad="101600" dist="50800" dir="5400000" sx="99000" sy="99000" algn="ctr" rotWithShape="0">
                  <a:schemeClr val="bg1"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4400" b="1" dirty="0">
                <a:solidFill>
                  <a:schemeClr val="bg1"/>
                </a:solidFill>
                <a:effectLst>
                  <a:glow rad="127000">
                    <a:srgbClr val="FB7DAA"/>
                  </a:glow>
                  <a:outerShdw blurRad="101600" dist="50800" dir="5400000" sx="99000" sy="99000" algn="ctr" rotWithShape="0">
                    <a:schemeClr val="bg1"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スペシャルコンサート</a:t>
            </a:r>
            <a:endParaRPr kumimoji="1" lang="en-US" altLang="ja-JP" sz="4400" b="1" dirty="0">
              <a:solidFill>
                <a:schemeClr val="bg1"/>
              </a:solidFill>
              <a:effectLst>
                <a:glow rad="127000">
                  <a:srgbClr val="FB7DAA"/>
                </a:glow>
                <a:outerShdw blurRad="101600" dist="50800" dir="5400000" sx="99000" sy="99000" algn="ctr" rotWithShape="0">
                  <a:schemeClr val="bg1"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40" name="テキスト ボックス 1039">
            <a:extLst>
              <a:ext uri="{FF2B5EF4-FFF2-40B4-BE49-F238E27FC236}">
                <a16:creationId xmlns:a16="http://schemas.microsoft.com/office/drawing/2014/main" id="{4FDAFEAC-6320-DFEE-4576-3AA26838D146}"/>
              </a:ext>
            </a:extLst>
          </p:cNvPr>
          <p:cNvSpPr txBox="1"/>
          <p:nvPr/>
        </p:nvSpPr>
        <p:spPr>
          <a:xfrm>
            <a:off x="4552081" y="9626255"/>
            <a:ext cx="271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村田綾</a:t>
            </a:r>
          </a:p>
        </p:txBody>
      </p:sp>
      <p:sp>
        <p:nvSpPr>
          <p:cNvPr id="57" name="Freeform 14">
            <a:extLst>
              <a:ext uri="{FF2B5EF4-FFF2-40B4-BE49-F238E27FC236}">
                <a16:creationId xmlns:a16="http://schemas.microsoft.com/office/drawing/2014/main" id="{8E0A13E5-03D6-103F-B477-ADB63C80D882}"/>
              </a:ext>
            </a:extLst>
          </p:cNvPr>
          <p:cNvSpPr/>
          <p:nvPr/>
        </p:nvSpPr>
        <p:spPr>
          <a:xfrm>
            <a:off x="6390530" y="3816071"/>
            <a:ext cx="874800" cy="874799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2DEC1"/>
          </a:solidFill>
        </p:spPr>
        <p:txBody>
          <a:bodyPr/>
          <a:lstStyle/>
          <a:p>
            <a:endParaRPr lang="ja-JP" altLang="en-US" dirty="0">
              <a:solidFill>
                <a:srgbClr val="CA0009"/>
              </a:solidFill>
            </a:endParaRPr>
          </a:p>
        </p:txBody>
      </p:sp>
      <p:grpSp>
        <p:nvGrpSpPr>
          <p:cNvPr id="1049" name="グループ化 1048">
            <a:extLst>
              <a:ext uri="{FF2B5EF4-FFF2-40B4-BE49-F238E27FC236}">
                <a16:creationId xmlns:a16="http://schemas.microsoft.com/office/drawing/2014/main" id="{84C74B37-0386-FB98-3AEF-5582E98F799A}"/>
              </a:ext>
            </a:extLst>
          </p:cNvPr>
          <p:cNvGrpSpPr/>
          <p:nvPr/>
        </p:nvGrpSpPr>
        <p:grpSpPr>
          <a:xfrm>
            <a:off x="476116" y="3314708"/>
            <a:ext cx="8014424" cy="2029273"/>
            <a:chOff x="296617" y="3679482"/>
            <a:chExt cx="8014424" cy="2029273"/>
          </a:xfrm>
        </p:grpSpPr>
        <p:pic>
          <p:nvPicPr>
            <p:cNvPr id="62" name="Picture 60">
              <a:extLst>
                <a:ext uri="{FF2B5EF4-FFF2-40B4-BE49-F238E27FC236}">
                  <a16:creationId xmlns:a16="http://schemas.microsoft.com/office/drawing/2014/main" id="{F3BA2442-C099-0197-127D-061E2B7ED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69590" y="5119567"/>
              <a:ext cx="1729588" cy="551822"/>
            </a:xfrm>
            <a:prstGeom prst="rect">
              <a:avLst/>
            </a:prstGeom>
          </p:spPr>
        </p:pic>
        <p:grpSp>
          <p:nvGrpSpPr>
            <p:cNvPr id="1046" name="グループ化 1045">
              <a:extLst>
                <a:ext uri="{FF2B5EF4-FFF2-40B4-BE49-F238E27FC236}">
                  <a16:creationId xmlns:a16="http://schemas.microsoft.com/office/drawing/2014/main" id="{A5A8C70B-B062-1F5B-B909-EC3552A38A7F}"/>
                </a:ext>
              </a:extLst>
            </p:cNvPr>
            <p:cNvGrpSpPr/>
            <p:nvPr/>
          </p:nvGrpSpPr>
          <p:grpSpPr>
            <a:xfrm>
              <a:off x="296617" y="3859282"/>
              <a:ext cx="3481633" cy="1144791"/>
              <a:chOff x="277567" y="3479515"/>
              <a:chExt cx="3481633" cy="1144791"/>
            </a:xfrm>
          </p:grpSpPr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2E46E0AA-FEB8-372F-4A51-039723B82F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277567" y="3479515"/>
                <a:ext cx="2275535" cy="1144791"/>
              </a:xfrm>
              <a:prstGeom prst="rect">
                <a:avLst/>
              </a:prstGeom>
            </p:spPr>
          </p:pic>
          <p:sp>
            <p:nvSpPr>
              <p:cNvPr id="1024" name="TextBox 37">
                <a:extLst>
                  <a:ext uri="{FF2B5EF4-FFF2-40B4-BE49-F238E27FC236}">
                    <a16:creationId xmlns:a16="http://schemas.microsoft.com/office/drawing/2014/main" id="{1A306AF1-B51F-71EE-5CAA-44C48091DC5B}"/>
                  </a:ext>
                </a:extLst>
              </p:cNvPr>
              <p:cNvSpPr txBox="1"/>
              <p:nvPr/>
            </p:nvSpPr>
            <p:spPr>
              <a:xfrm>
                <a:off x="525614" y="4094059"/>
                <a:ext cx="3233586" cy="2428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3200" dirty="0">
                    <a:solidFill>
                      <a:srgbClr val="E70012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日  </a:t>
                </a:r>
                <a:endParaRPr lang="en-US" sz="3200" dirty="0">
                  <a:solidFill>
                    <a:srgbClr val="E70012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sp>
          <p:nvSpPr>
            <p:cNvPr id="1042" name="テキスト ボックス 1041">
              <a:extLst>
                <a:ext uri="{FF2B5EF4-FFF2-40B4-BE49-F238E27FC236}">
                  <a16:creationId xmlns:a16="http://schemas.microsoft.com/office/drawing/2014/main" id="{7E840312-6E8F-C277-1A0E-350F49F23405}"/>
                </a:ext>
              </a:extLst>
            </p:cNvPr>
            <p:cNvSpPr txBox="1"/>
            <p:nvPr/>
          </p:nvSpPr>
          <p:spPr>
            <a:xfrm>
              <a:off x="2644117" y="3679482"/>
              <a:ext cx="56669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0" b="1" dirty="0">
                  <a:solidFill>
                    <a:schemeClr val="bg1"/>
                  </a:solidFill>
                  <a:effectLst>
                    <a:glow rad="127000">
                      <a:srgbClr val="B68F38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</a:t>
              </a:r>
              <a:r>
                <a:rPr kumimoji="1" lang="ja-JP" altLang="en-US" sz="4000" b="1" dirty="0">
                  <a:solidFill>
                    <a:schemeClr val="bg1"/>
                  </a:solidFill>
                  <a:effectLst>
                    <a:glow rad="889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r>
                <a:rPr kumimoji="1" lang="en-US" altLang="ja-JP" sz="8000" b="1" dirty="0">
                  <a:solidFill>
                    <a:schemeClr val="bg1"/>
                  </a:solidFill>
                  <a:effectLst>
                    <a:glow rad="127000">
                      <a:srgbClr val="B68F38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23</a:t>
              </a:r>
              <a:r>
                <a:rPr kumimoji="1" lang="ja-JP" altLang="en-US" sz="4000" b="1" dirty="0">
                  <a:solidFill>
                    <a:schemeClr val="bg1"/>
                  </a:solidFill>
                  <a:effectLst>
                    <a:glow rad="889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</a:t>
              </a:r>
              <a:r>
                <a:rPr kumimoji="1" lang="ja-JP" altLang="en-US" sz="40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4000" b="1" dirty="0">
                  <a:solidFill>
                    <a:schemeClr val="bg1"/>
                  </a:solidFill>
                  <a:effectLst>
                    <a:glow rad="101600">
                      <a:srgbClr val="B68F38">
                        <a:alpha val="40000"/>
                      </a:srgbClr>
                    </a:glow>
                    <a:outerShdw blurRad="50800" dist="38100" dir="2700000" algn="tl" rotWithShape="0">
                      <a:prstClr val="black">
                        <a:alpha val="58000"/>
                      </a:prst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</a:t>
              </a:r>
            </a:p>
          </p:txBody>
        </p:sp>
        <p:sp>
          <p:nvSpPr>
            <p:cNvPr id="1043" name="テキスト ボックス 1042">
              <a:extLst>
                <a:ext uri="{FF2B5EF4-FFF2-40B4-BE49-F238E27FC236}">
                  <a16:creationId xmlns:a16="http://schemas.microsoft.com/office/drawing/2014/main" id="{54FA1348-393D-EC24-D89E-5D3B9D3A80CA}"/>
                </a:ext>
              </a:extLst>
            </p:cNvPr>
            <p:cNvSpPr txBox="1"/>
            <p:nvPr/>
          </p:nvSpPr>
          <p:spPr>
            <a:xfrm>
              <a:off x="2567610" y="5062424"/>
              <a:ext cx="4458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6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6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  <a:endParaRPr lang="ja-JP" alt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047" name="図 1046">
            <a:extLst>
              <a:ext uri="{FF2B5EF4-FFF2-40B4-BE49-F238E27FC236}">
                <a16:creationId xmlns:a16="http://schemas.microsoft.com/office/drawing/2014/main" id="{776FBBB7-09D7-FB5D-D5BF-1FC35D518D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2" y="478930"/>
            <a:ext cx="1847375" cy="9046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A21D2A-97BA-D1A8-C593-B153153C9072}"/>
              </a:ext>
            </a:extLst>
          </p:cNvPr>
          <p:cNvSpPr txBox="1"/>
          <p:nvPr/>
        </p:nvSpPr>
        <p:spPr>
          <a:xfrm>
            <a:off x="-145763" y="9626256"/>
            <a:ext cx="359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オザワ部長</a:t>
            </a:r>
          </a:p>
        </p:txBody>
      </p:sp>
      <p:pic>
        <p:nvPicPr>
          <p:cNvPr id="1035" name="図 1034">
            <a:extLst>
              <a:ext uri="{FF2B5EF4-FFF2-40B4-BE49-F238E27FC236}">
                <a16:creationId xmlns:a16="http://schemas.microsoft.com/office/drawing/2014/main" id="{2C9A77C5-316A-D20B-5B1A-824F8E37C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08" y="6774857"/>
            <a:ext cx="3595822" cy="43134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9E06CE2-F9CE-5FC9-7993-F62E9EE37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525"/>
                    </a14:imgEffect>
                    <a14:imgEffect>
                      <a14:brightnessContrast bright="9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63" y="6554174"/>
            <a:ext cx="4136921" cy="413692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3A2171-A93D-265C-5E3E-700C4FB57399}"/>
              </a:ext>
            </a:extLst>
          </p:cNvPr>
          <p:cNvSpPr txBox="1"/>
          <p:nvPr/>
        </p:nvSpPr>
        <p:spPr>
          <a:xfrm>
            <a:off x="4875851" y="9604678"/>
            <a:ext cx="271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村田綾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27E0FE-D9DC-962C-E338-EB973390FF64}"/>
              </a:ext>
            </a:extLst>
          </p:cNvPr>
          <p:cNvSpPr txBox="1"/>
          <p:nvPr/>
        </p:nvSpPr>
        <p:spPr>
          <a:xfrm>
            <a:off x="-145763" y="9594011"/>
            <a:ext cx="271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オザワ部長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9BDCB6-2AFA-18CB-172C-B9E28893F5D8}"/>
              </a:ext>
            </a:extLst>
          </p:cNvPr>
          <p:cNvSpPr/>
          <p:nvPr/>
        </p:nvSpPr>
        <p:spPr>
          <a:xfrm>
            <a:off x="2021305" y="5777338"/>
            <a:ext cx="3804570" cy="624839"/>
          </a:xfrm>
          <a:prstGeom prst="rect">
            <a:avLst/>
          </a:prstGeom>
          <a:solidFill>
            <a:srgbClr val="96C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4C76C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EA36A1-398A-72F2-79E0-0A75C6DDFB55}"/>
              </a:ext>
            </a:extLst>
          </p:cNvPr>
          <p:cNvSpPr/>
          <p:nvPr/>
        </p:nvSpPr>
        <p:spPr>
          <a:xfrm>
            <a:off x="2578859" y="6769380"/>
            <a:ext cx="2542631" cy="282519"/>
          </a:xfrm>
          <a:prstGeom prst="rect">
            <a:avLst/>
          </a:prstGeom>
          <a:solidFill>
            <a:srgbClr val="96CC8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4C76C"/>
              </a:solidFill>
            </a:endParaRPr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4DE6588F-CD1D-752C-A73A-86E4E5F25C93}"/>
              </a:ext>
            </a:extLst>
          </p:cNvPr>
          <p:cNvSpPr txBox="1"/>
          <p:nvPr/>
        </p:nvSpPr>
        <p:spPr>
          <a:xfrm>
            <a:off x="1948982" y="5644559"/>
            <a:ext cx="4029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4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algn="ctr" fontAlgn="base"/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0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5E1689-B9F4-E597-D109-597F9CF1478A}"/>
              </a:ext>
            </a:extLst>
          </p:cNvPr>
          <p:cNvSpPr txBox="1"/>
          <p:nvPr/>
        </p:nvSpPr>
        <p:spPr>
          <a:xfrm>
            <a:off x="374579" y="1729130"/>
            <a:ext cx="2587796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r>
              <a:rPr lang="ja-JP" altLang="en-US" sz="4400" b="1" i="0" dirty="0">
                <a:solidFill>
                  <a:schemeClr val="bg1"/>
                </a:solidFill>
                <a:effectLst>
                  <a:glow rad="127000">
                    <a:srgbClr val="228A92"/>
                  </a:glow>
                </a:effectLst>
                <a:latin typeface="-apple-system"/>
              </a:rPr>
              <a:t>旅介</a:t>
            </a:r>
            <a:endParaRPr kumimoji="1" lang="en-US" altLang="ja-JP" sz="4400" b="1" i="0" dirty="0">
              <a:solidFill>
                <a:schemeClr val="bg1"/>
              </a:solidFill>
              <a:effectLst>
                <a:glow rad="127000">
                  <a:srgbClr val="228A92"/>
                </a:glow>
                <a:outerShdw blurRad="101600" dist="50800" dir="5400000" sx="99000" sy="99000" algn="ctr" rotWithShape="0">
                  <a:schemeClr val="bg1"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52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16514</TotalTime>
  <Words>36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-apple-system</vt:lpstr>
      <vt:lpstr>BIZ UDPゴシック</vt:lpstr>
      <vt:lpstr>BIZ UDP明朝 Medium</vt:lpstr>
      <vt:lpstr>Hiragino Kaku Gothic 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8月ラインナップチラシ</dc:title>
  <dc:creator>齋藤 芙美</dc:creator>
  <cp:lastModifiedBy>田淵 朋世</cp:lastModifiedBy>
  <cp:revision>115</cp:revision>
  <dcterms:created xsi:type="dcterms:W3CDTF">2022-09-22T01:47:20Z</dcterms:created>
  <dcterms:modified xsi:type="dcterms:W3CDTF">2023-07-27T05:32:15Z</dcterms:modified>
</cp:coreProperties>
</file>