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2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>
        <p:scale>
          <a:sx n="75" d="100"/>
          <a:sy n="75" d="100"/>
        </p:scale>
        <p:origin x="1272" y="-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D28D782A-63DC-4596-BA14-A7E2814250A0}"/>
    <pc:docChg chg="undo custSel modSld">
      <pc:chgData name="奥田陽子" userId="5bf8eb3d-eb6b-4939-b4ac-48d545c81564" providerId="ADAL" clId="{D28D782A-63DC-4596-BA14-A7E2814250A0}" dt="2023-07-19T01:02:49.673" v="13" actId="14838"/>
      <pc:docMkLst>
        <pc:docMk/>
      </pc:docMkLst>
      <pc:sldChg chg="modSp mod">
        <pc:chgData name="奥田陽子" userId="5bf8eb3d-eb6b-4939-b4ac-48d545c81564" providerId="ADAL" clId="{D28D782A-63DC-4596-BA14-A7E2814250A0}" dt="2023-07-19T01:02:49.673" v="13" actId="14838"/>
        <pc:sldMkLst>
          <pc:docMk/>
          <pc:sldMk cId="1742881126" sldId="342"/>
        </pc:sldMkLst>
        <pc:spChg chg="mod">
          <ac:chgData name="奥田陽子" userId="5bf8eb3d-eb6b-4939-b4ac-48d545c81564" providerId="ADAL" clId="{D28D782A-63DC-4596-BA14-A7E2814250A0}" dt="2023-07-19T01:02:49.673" v="13" actId="14838"/>
          <ac:spMkLst>
            <pc:docMk/>
            <pc:sldMk cId="1742881126" sldId="342"/>
            <ac:spMk id="6" creationId="{787F1E7B-B68F-237C-F4D4-60A78410D4E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21" Type="http://schemas.microsoft.com/office/2007/relationships/hdphoto" Target="../media/hdphoto8.wdp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5137729" y="4264632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3462356" y="6570565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68820" y="5894774"/>
            <a:ext cx="2008301" cy="1964805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-93942" y="3957715"/>
            <a:ext cx="2101104" cy="2152123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7C1604D2-96F8-F0DA-5AB4-B40DDF378BA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9827" t="5448" r="14438" b="28817"/>
          <a:stretch/>
        </p:blipFill>
        <p:spPr>
          <a:xfrm rot="479256">
            <a:off x="1864922" y="6695294"/>
            <a:ext cx="1535428" cy="1535428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2023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9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22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金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258555" y="1845373"/>
            <a:ext cx="2473114" cy="232546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64" t="12572" r="23242" b="50957"/>
          <a:stretch/>
        </p:blipFill>
        <p:spPr>
          <a:xfrm rot="21262935">
            <a:off x="4857155" y="6127063"/>
            <a:ext cx="1727298" cy="1805026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85" t="14330" r="31406" b="39830"/>
          <a:stretch/>
        </p:blipFill>
        <p:spPr>
          <a:xfrm rot="21177685">
            <a:off x="1573085" y="2791974"/>
            <a:ext cx="3706274" cy="3963881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5483720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87F1E7B-B68F-237C-F4D4-60A78410D4E7}"/>
              </a:ext>
            </a:extLst>
          </p:cNvPr>
          <p:cNvSpPr txBox="1"/>
          <p:nvPr/>
        </p:nvSpPr>
        <p:spPr>
          <a:xfrm>
            <a:off x="4126333" y="2711162"/>
            <a:ext cx="3231178" cy="76944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9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r>
              <a:rPr kumimoji="1" lang="ja-JP" altLang="en-US" sz="36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9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kumimoji="1" lang="ja-JP" altLang="en-US" sz="44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9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松藏</a:t>
            </a:r>
            <a:endParaRPr kumimoji="1" lang="ja-JP" altLang="en-US" sz="4000" spc="3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9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2881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BD57DE0-A802-43B8-9D68-8877892C7D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1672</TotalTime>
  <Words>29</Words>
  <Application>Microsoft Office PowerPoint</Application>
  <PresentationFormat>A4 210 x 297 mm</PresentationFormat>
  <Paragraphs>6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HGP創英角ｺﾞｼｯｸUB</vt:lpstr>
      <vt:lpstr>メイリオ</vt:lpstr>
      <vt:lpstr>小塚ゴシック Pro H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奥田陽子</cp:lastModifiedBy>
  <cp:revision>52</cp:revision>
  <cp:lastPrinted>2023-04-22T05:57:36Z</cp:lastPrinted>
  <dcterms:created xsi:type="dcterms:W3CDTF">2022-02-20T16:12:08Z</dcterms:created>
  <dcterms:modified xsi:type="dcterms:W3CDTF">2023-07-19T01:03:01Z</dcterms:modified>
</cp:coreProperties>
</file>