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40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9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A5DB8945-7EF1-4A94-AE80-AD647EFBB6DB}"/>
</file>

<file path=customXml/itemProps2.xml><?xml version="1.0" encoding="utf-8"?>
<ds:datastoreItem xmlns:ds="http://schemas.openxmlformats.org/officeDocument/2006/customXml" ds:itemID="{B8A09C7E-62D7-458C-AD24-1A2F977DCC8B}"/>
</file>

<file path=customXml/itemProps3.xml><?xml version="1.0" encoding="utf-8"?>
<ds:datastoreItem xmlns:ds="http://schemas.openxmlformats.org/officeDocument/2006/customXml" ds:itemID="{499E280C-04AF-43DE-8EBF-06B6E337BFB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79</cp:revision>
  <dcterms:created xsi:type="dcterms:W3CDTF">2022-02-20T16:12:08Z</dcterms:created>
  <dcterms:modified xsi:type="dcterms:W3CDTF">2023-07-12T05:12:25Z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