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3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581110" y="2975309"/>
            <a:ext cx="3673496" cy="35939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75658" y="6147859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</p:spTree>
    <p:extLst>
      <p:ext uri="{BB962C8B-B14F-4D97-AF65-F5344CB8AC3E}">
        <p14:creationId xmlns:p14="http://schemas.microsoft.com/office/powerpoint/2010/main" val="4089272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09D954-C43B-455A-84F6-950B157407EB}"/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1669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藤田 英里沙</cp:lastModifiedBy>
  <cp:revision>52</cp:revision>
  <cp:lastPrinted>2023-04-22T05:57:36Z</cp:lastPrinted>
  <dcterms:created xsi:type="dcterms:W3CDTF">2022-02-20T16:12:08Z</dcterms:created>
  <dcterms:modified xsi:type="dcterms:W3CDTF">2023-07-12T11:10:48Z</dcterms:modified>
</cp:coreProperties>
</file>