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E148BC4-69C6-4346-AF50-FA869FB79DCC}"/>
</file>

<file path=customXml/itemProps2.xml><?xml version="1.0" encoding="utf-8"?>
<ds:datastoreItem xmlns:ds="http://schemas.openxmlformats.org/officeDocument/2006/customXml" ds:itemID="{E0B9111E-F449-401C-83FE-029EACB65ABC}"/>
</file>

<file path=customXml/itemProps3.xml><?xml version="1.0" encoding="utf-8"?>
<ds:datastoreItem xmlns:ds="http://schemas.openxmlformats.org/officeDocument/2006/customXml" ds:itemID="{94CB0FF0-31E9-4AA8-B768-6A5C0B3F99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41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53</cp:revision>
  <dcterms:created xsi:type="dcterms:W3CDTF">2022-02-20T16:12:08Z</dcterms:created>
  <dcterms:modified xsi:type="dcterms:W3CDTF">2023-07-12T03:10:32Z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