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37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1B675"/>
    <a:srgbClr val="825B22"/>
    <a:srgbClr val="BA8230"/>
    <a:srgbClr val="F1B00D"/>
    <a:srgbClr val="E8247D"/>
    <a:srgbClr val="E725B0"/>
    <a:srgbClr val="1C7DD6"/>
    <a:srgbClr val="DE6B14"/>
    <a:srgbClr val="D01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57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人, 男, 写真, 持つ が含まれている画像&#10;&#10;自動的に生成された説明">
            <a:extLst>
              <a:ext uri="{FF2B5EF4-FFF2-40B4-BE49-F238E27FC236}">
                <a16:creationId xmlns:a16="http://schemas.microsoft.com/office/drawing/2014/main" id="{E597BC8D-5857-7932-1FE9-9E2E2160A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800849"/>
          </a:xfrm>
          <a:prstGeom prst="rect">
            <a:avLst/>
          </a:prstGeom>
        </p:spPr>
      </p:pic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E768516-238C-4DB9-808C-08417A951D16}"/>
              </a:ext>
            </a:extLst>
          </p:cNvPr>
          <p:cNvSpPr/>
          <p:nvPr/>
        </p:nvSpPr>
        <p:spPr>
          <a:xfrm>
            <a:off x="-12967" y="8246594"/>
            <a:ext cx="6858000" cy="1626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オンラインアクティビティ開催日時　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2023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 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水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32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午後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時～午後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50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分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2" name="Picture 2" descr="コリスライブ | シニア向けオンラインレク">
            <a:extLst>
              <a:ext uri="{FF2B5EF4-FFF2-40B4-BE49-F238E27FC236}">
                <a16:creationId xmlns:a16="http://schemas.microsoft.com/office/drawing/2014/main" id="{655D6E06-F1EA-BC4F-B2BF-58AE52844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4312B62-9531-8B8F-4C40-4769A1F66BBB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1CECAA24-58D8-D1A3-C5BC-59BDCB01946C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5D967D4D-9ED3-F43A-B7CA-FE55C8CAE4E6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7" name="グループ化 6">
                <a:extLst>
                  <a:ext uri="{FF2B5EF4-FFF2-40B4-BE49-F238E27FC236}">
                    <a16:creationId xmlns:a16="http://schemas.microsoft.com/office/drawing/2014/main" id="{B9B7DBEB-C58D-312E-AFCC-13DB7C72AAE0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DBA38949-912E-47E7-1F5E-C9959105DBC1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218EE163-9391-EE34-FFF3-B39314D01F44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18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D303E00-1BCE-CE51-6554-B23F79D341C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5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623A70A4-A9B1-105F-9225-665FE35A92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7790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716C58D6-137E-4BC0-B8E4-1F0528B0A2F8}"/>
</file>

<file path=customXml/itemProps2.xml><?xml version="1.0" encoding="utf-8"?>
<ds:datastoreItem xmlns:ds="http://schemas.openxmlformats.org/officeDocument/2006/customXml" ds:itemID="{733D96DD-0679-42FF-9EDE-8F130B562D75}"/>
</file>

<file path=customXml/itemProps3.xml><?xml version="1.0" encoding="utf-8"?>
<ds:datastoreItem xmlns:ds="http://schemas.openxmlformats.org/officeDocument/2006/customXml" ds:itemID="{04E261FA-2AB2-450A-BA0F-263EC616045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913</TotalTime>
  <Words>39</Words>
  <Application>Microsoft Office PowerPoint</Application>
  <PresentationFormat>A4 210 x 297 mm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Hiragino Kaku Gothic Pro W3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59</cp:revision>
  <dcterms:created xsi:type="dcterms:W3CDTF">2022-02-20T16:12:08Z</dcterms:created>
  <dcterms:modified xsi:type="dcterms:W3CDTF">2023-07-12T03:07:29Z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