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2084B98F-95F3-4985-B986-1D043CAE0672}"/>
</file>

<file path=customXml/itemProps2.xml><?xml version="1.0" encoding="utf-8"?>
<ds:datastoreItem xmlns:ds="http://schemas.openxmlformats.org/officeDocument/2006/customXml" ds:itemID="{BB9D3772-6A86-4CE3-A206-417AB02B38C0}"/>
</file>

<file path=customXml/itemProps3.xml><?xml version="1.0" encoding="utf-8"?>
<ds:datastoreItem xmlns:ds="http://schemas.openxmlformats.org/officeDocument/2006/customXml" ds:itemID="{5B268E63-2F53-4F23-AEC5-118C77FB6F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87</cp:revision>
  <dcterms:created xsi:type="dcterms:W3CDTF">2022-02-20T16:12:08Z</dcterms:created>
  <dcterms:modified xsi:type="dcterms:W3CDTF">2023-07-12T04:54:02Z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