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96AA942-B123-4D77-9241-2EC104569795}"/>
</file>

<file path=customXml/itemProps2.xml><?xml version="1.0" encoding="utf-8"?>
<ds:datastoreItem xmlns:ds="http://schemas.openxmlformats.org/officeDocument/2006/customXml" ds:itemID="{B4DFD319-4F6F-4964-9559-668C52C0341B}"/>
</file>

<file path=customXml/itemProps3.xml><?xml version="1.0" encoding="utf-8"?>
<ds:datastoreItem xmlns:ds="http://schemas.openxmlformats.org/officeDocument/2006/customXml" ds:itemID="{68F00292-03E5-48AC-A29E-D9C495AF22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2023-07-12T04:53:16Z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