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71" r:id="rId3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92"/>
    <a:srgbClr val="237491"/>
    <a:srgbClr val="2B5889"/>
    <a:srgbClr val="21436A"/>
    <a:srgbClr val="B68F38"/>
    <a:srgbClr val="F4C669"/>
    <a:srgbClr val="D3E0EC"/>
    <a:srgbClr val="96CC8E"/>
    <a:srgbClr val="F2DEC1"/>
    <a:srgbClr val="FB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45" autoAdjust="0"/>
    <p:restoredTop sz="94096" autoAdjust="0"/>
  </p:normalViewPr>
  <p:slideViewPr>
    <p:cSldViewPr snapToGrid="0">
      <p:cViewPr>
        <p:scale>
          <a:sx n="48" d="100"/>
          <a:sy n="48" d="100"/>
        </p:scale>
        <p:origin x="2347" y="2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BBEB85A-ED30-ABF9-ED95-5D4EAB144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b="52539"/>
          <a:stretch/>
        </p:blipFill>
        <p:spPr>
          <a:xfrm>
            <a:off x="-2128603" y="-32657"/>
            <a:ext cx="11231740" cy="519265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A0F0220-F546-0E93-E400-610FCC1E0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5" t="37346" b="1"/>
          <a:stretch/>
        </p:blipFill>
        <p:spPr>
          <a:xfrm>
            <a:off x="-1978702" y="4065731"/>
            <a:ext cx="9890193" cy="6875222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BF7A4063-AA9C-0E50-87CB-6201DFB53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6"/>
          <a:stretch/>
        </p:blipFill>
        <p:spPr>
          <a:xfrm>
            <a:off x="-3282288" y="2467183"/>
            <a:ext cx="7800363" cy="847377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FA9177-2B15-070F-DE38-9371E6DD8416}"/>
              </a:ext>
            </a:extLst>
          </p:cNvPr>
          <p:cNvSpPr txBox="1"/>
          <p:nvPr/>
        </p:nvSpPr>
        <p:spPr>
          <a:xfrm>
            <a:off x="-693157" y="9791913"/>
            <a:ext cx="7822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ごぼう先生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3883104" y="6416030"/>
            <a:ext cx="4153353" cy="2119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健康クイズ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7D29EC-E9F3-90AA-5978-429359B3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3" y="302212"/>
            <a:ext cx="2120770" cy="1038554"/>
          </a:xfrm>
          <a:prstGeom prst="rect">
            <a:avLst/>
          </a:prstGeom>
          <a:effectLst>
            <a:glow rad="127000">
              <a:schemeClr val="bg1">
                <a:alpha val="40000"/>
              </a:schemeClr>
            </a:glow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204959B-ECF5-6C40-3D49-2E545F4565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17" b="94579" l="9961" r="89893">
                        <a14:foregroundMark x1="26563" y1="32894" x2="31348" y2="32015"/>
                        <a14:foregroundMark x1="36240" y1="39852" x2="36670" y2="40147"/>
                        <a14:foregroundMark x1="34961" y1="38974" x2="36203" y2="39826"/>
                        <a14:foregroundMark x1="36768" y1="36923" x2="37256" y2="39927"/>
                        <a14:foregroundMark x1="37598" y1="36703" x2="38631" y2="39030"/>
                        <a14:foregroundMark x1="37325" y1="36660" x2="38721" y2="37802"/>
                        <a14:foregroundMark x1="36572" y1="36044" x2="37044" y2="36430"/>
                        <a14:foregroundMark x1="38319" y1="36740" x2="38871" y2="37276"/>
                        <a14:foregroundMark x1="36927" y1="35388" x2="38185" y2="36610"/>
                        <a14:foregroundMark x1="29199" y1="30256" x2="30762" y2="32894"/>
                        <a14:foregroundMark x1="37598" y1="58095" x2="38037" y2="58681"/>
                        <a14:foregroundMark x1="43652" y1="91209" x2="45947" y2="91795"/>
                        <a14:foregroundMark x1="17822" y1="93333" x2="21143" y2="89890"/>
                        <a14:foregroundMark x1="17725" y1="94579" x2="19629" y2="94139"/>
                        <a14:foregroundMark x1="39160" y1="38608" x2="39160" y2="38315"/>
                        <a14:foregroundMark x1="39355" y1="37509" x2="39209" y2="38022"/>
                        <a14:foregroundMark x1="37939" y1="35751" x2="37842" y2="35678"/>
                        <a14:foregroundMark x1="38574" y1="36703" x2="38623" y2="36630"/>
                        <a14:backgroundMark x1="35938" y1="38608" x2="35693" y2="37729"/>
                        <a14:backgroundMark x1="37305" y1="36923" x2="37305" y2="35531"/>
                        <a14:backgroundMark x1="37109" y1="37656" x2="37207" y2="35678"/>
                        <a14:backgroundMark x1="38256" y1="36718" x2="38477" y2="36117"/>
                        <a14:backgroundMark x1="37939" y1="37582" x2="38217" y2="36824"/>
                        <a14:backgroundMark x1="38964" y1="37390" x2="39209" y2="36777"/>
                        <a14:backgroundMark x1="38623" y1="38242" x2="38923" y2="37492"/>
                        <a14:backgroundMark x1="37158" y1="35531" x2="37158" y2="35311"/>
                        <a14:backgroundMark x1="51563" y1="49597" x2="51563" y2="49597"/>
                        <a14:backgroundMark x1="51074" y1="55678" x2="51074" y2="55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7"/>
          <a:stretch/>
        </p:blipFill>
        <p:spPr>
          <a:xfrm>
            <a:off x="2679069" y="-2156305"/>
            <a:ext cx="12024477" cy="940290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078696-6742-76BE-A430-CC79D1C66607}"/>
              </a:ext>
            </a:extLst>
          </p:cNvPr>
          <p:cNvSpPr txBox="1"/>
          <p:nvPr/>
        </p:nvSpPr>
        <p:spPr>
          <a:xfrm>
            <a:off x="-480889" y="3050067"/>
            <a:ext cx="8246624" cy="12311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74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健康塾</a:t>
            </a:r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（テーマ：歩行）</a:t>
            </a:r>
            <a:endParaRPr kumimoji="1" lang="en-US" altLang="ja-JP" sz="3800" b="1" dirty="0">
              <a:solidFill>
                <a:schemeClr val="bg1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E7065F-A613-FF3A-07EC-85EE9EC7D466}"/>
              </a:ext>
            </a:extLst>
          </p:cNvPr>
          <p:cNvSpPr txBox="1"/>
          <p:nvPr/>
        </p:nvSpPr>
        <p:spPr>
          <a:xfrm>
            <a:off x="-710524" y="2037315"/>
            <a:ext cx="8977547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ごぼう先生の</a:t>
            </a:r>
            <a:endParaRPr kumimoji="1" lang="en-US" altLang="ja-JP" sz="6000" b="1" dirty="0">
              <a:solidFill>
                <a:srgbClr val="C33E23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75000"/>
                    <a:lumOff val="2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15674ED-244C-225B-E63B-BB060754F1B0}"/>
              </a:ext>
            </a:extLst>
          </p:cNvPr>
          <p:cNvGrpSpPr/>
          <p:nvPr/>
        </p:nvGrpSpPr>
        <p:grpSpPr>
          <a:xfrm>
            <a:off x="377684" y="4239044"/>
            <a:ext cx="7013065" cy="1940915"/>
            <a:chOff x="12391476" y="3885876"/>
            <a:chExt cx="7013065" cy="1940915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702A6A44-FD53-0AD9-5065-72B36C5FA55A}"/>
                </a:ext>
              </a:extLst>
            </p:cNvPr>
            <p:cNvGrpSpPr/>
            <p:nvPr/>
          </p:nvGrpSpPr>
          <p:grpSpPr>
            <a:xfrm>
              <a:off x="12391476" y="3885876"/>
              <a:ext cx="7013065" cy="1940915"/>
              <a:chOff x="-6047669" y="7641329"/>
              <a:chExt cx="5054408" cy="1275887"/>
            </a:xfrm>
          </p:grpSpPr>
          <p:sp>
            <p:nvSpPr>
              <p:cNvPr id="17" name="TextBox 27">
                <a:extLst>
                  <a:ext uri="{FF2B5EF4-FFF2-40B4-BE49-F238E27FC236}">
                    <a16:creationId xmlns:a16="http://schemas.microsoft.com/office/drawing/2014/main" id="{653F27EA-3FC5-EE83-C310-1D9EF97F1DEC}"/>
                  </a:ext>
                </a:extLst>
              </p:cNvPr>
              <p:cNvSpPr txBox="1"/>
              <p:nvPr/>
            </p:nvSpPr>
            <p:spPr>
              <a:xfrm>
                <a:off x="-3868662" y="8169421"/>
                <a:ext cx="2875401" cy="3056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359"/>
                  </a:lnSpc>
                </a:pPr>
                <a:r>
                  <a:rPr 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</a:effectLst>
                    <a:ea typeface="Noto Sans Regular Bold"/>
                  </a:rPr>
                  <a:t>  </a:t>
                </a:r>
                <a:r>
                  <a:rPr 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Noto Sans Regular Bold"/>
                  </a:rPr>
                  <a:t>月    </a:t>
                </a:r>
                <a:r>
                  <a:rPr lang="ja-JP" alt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Noto Sans Regular Bold"/>
                  </a:rPr>
                  <a:t>  　    </a:t>
                </a:r>
                <a:r>
                  <a:rPr 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Noto Sans Regular Bold"/>
                  </a:rPr>
                  <a:t>日     </a:t>
                </a: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1137115F-78D7-3580-6715-79ED1CA2351B}"/>
                  </a:ext>
                </a:extLst>
              </p:cNvPr>
              <p:cNvSpPr/>
              <p:nvPr/>
            </p:nvSpPr>
            <p:spPr>
              <a:xfrm>
                <a:off x="-1695055" y="7914679"/>
                <a:ext cx="630480" cy="575062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68F38"/>
              </a:solidFill>
            </p:spPr>
            <p:txBody>
              <a:bodyPr/>
              <a:lstStyle/>
              <a:p>
                <a:endParaRPr lang="ja-JP" alt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TextBox 23">
                <a:extLst>
                  <a:ext uri="{FF2B5EF4-FFF2-40B4-BE49-F238E27FC236}">
                    <a16:creationId xmlns:a16="http://schemas.microsoft.com/office/drawing/2014/main" id="{C5FF7AD3-1FF1-7970-2186-5C240C6C6D83}"/>
                  </a:ext>
                </a:extLst>
              </p:cNvPr>
              <p:cNvSpPr txBox="1"/>
              <p:nvPr/>
            </p:nvSpPr>
            <p:spPr>
              <a:xfrm>
                <a:off x="-1683260" y="8225789"/>
                <a:ext cx="596859" cy="2124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0"/>
                  </a:lnSpc>
                </a:pPr>
                <a:r>
                  <a:rPr lang="ja-JP" altLang="en-US" sz="4200" b="1" dirty="0">
                    <a:solidFill>
                      <a:schemeClr val="bg1"/>
                    </a:solidFill>
                    <a:effectLst>
                      <a:innerShdw>
                        <a:prstClr val="black"/>
                      </a:innerShdw>
                    </a:effectLst>
                    <a:latin typeface="けいふぉんと" panose="02000600000000000000" pitchFamily="2" charset="-128"/>
                    <a:ea typeface="けいふぉんと" panose="02000600000000000000" pitchFamily="2" charset="-128"/>
                  </a:rPr>
                  <a:t>金</a:t>
                </a:r>
                <a:endParaRPr lang="en-US" altLang="ja-JP" sz="4200" b="1" dirty="0">
                  <a:solidFill>
                    <a:schemeClr val="bg1"/>
                  </a:solidFill>
                  <a:effectLst>
                    <a:innerShdw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17F6775-7A4B-5DA0-B333-57AAF7D93EB3}"/>
                  </a:ext>
                </a:extLst>
              </p:cNvPr>
              <p:cNvSpPr txBox="1"/>
              <p:nvPr/>
            </p:nvSpPr>
            <p:spPr>
              <a:xfrm rot="16200000">
                <a:off x="-4670860" y="7968574"/>
                <a:ext cx="930677" cy="276188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8000" b="1" dirty="0">
                    <a:solidFill>
                      <a:schemeClr val="bg1"/>
                    </a:solidFill>
                    <a:effectLst>
                      <a:glow rad="101600">
                        <a:srgbClr val="865474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9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9B79AF5-48EA-EA3C-C65C-0BF5A9F708A7}"/>
                  </a:ext>
                </a:extLst>
              </p:cNvPr>
              <p:cNvSpPr txBox="1"/>
              <p:nvPr/>
            </p:nvSpPr>
            <p:spPr>
              <a:xfrm rot="16200000">
                <a:off x="-2968372" y="7357645"/>
                <a:ext cx="930677" cy="1498045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8000" b="1" i="0" u="none" strike="noStrike" baseline="0" dirty="0">
                    <a:solidFill>
                      <a:schemeClr val="bg1"/>
                    </a:solidFill>
                    <a:effectLst>
                      <a:glow rad="101600">
                        <a:srgbClr val="865474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15</a:t>
                </a:r>
                <a:r>
                  <a:rPr lang="en-US" altLang="ja-JP" sz="8000" b="1" i="0" u="none" strike="noStrike" baseline="0" dirty="0">
                    <a:solidFill>
                      <a:schemeClr val="bg1"/>
                    </a:solidFill>
                    <a:effectLst>
                      <a:glow rad="88900">
                        <a:srgbClr val="865474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</a:t>
                </a:r>
                <a:r>
                  <a:rPr lang="ja-JP" altLang="en-US" sz="8000" b="1" i="0" u="none" strike="noStrike" baseline="0" dirty="0">
                    <a:solidFill>
                      <a:schemeClr val="bg1"/>
                    </a:solidFill>
                    <a:effectLst>
                      <a:glow rad="88900">
                        <a:srgbClr val="865474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endPara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26" name="Picture 60">
                <a:extLst>
                  <a:ext uri="{FF2B5EF4-FFF2-40B4-BE49-F238E27FC236}">
                    <a16:creationId xmlns:a16="http://schemas.microsoft.com/office/drawing/2014/main" id="{76389D10-4CB1-CD5F-30CB-F711E7304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-5770484" y="8554468"/>
                <a:ext cx="1246537" cy="362748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E6C81CFF-0CC9-AE29-3D65-4AFA7F7CE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6047669" y="7721500"/>
                <a:ext cx="1658639" cy="752545"/>
              </a:xfrm>
              <a:prstGeom prst="rect">
                <a:avLst/>
              </a:prstGeom>
            </p:spPr>
          </p:pic>
          <p:sp>
            <p:nvSpPr>
              <p:cNvPr id="30" name="TextBox 37">
                <a:extLst>
                  <a:ext uri="{FF2B5EF4-FFF2-40B4-BE49-F238E27FC236}">
                    <a16:creationId xmlns:a16="http://schemas.microsoft.com/office/drawing/2014/main" id="{D572C20B-5E67-E2AC-3AB4-92E76E0ECC96}"/>
                  </a:ext>
                </a:extLst>
              </p:cNvPr>
              <p:cNvSpPr txBox="1"/>
              <p:nvPr/>
            </p:nvSpPr>
            <p:spPr>
              <a:xfrm>
                <a:off x="-5874206" y="8108276"/>
                <a:ext cx="2330488" cy="1596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3200" dirty="0">
                    <a:solidFill>
                      <a:srgbClr val="865474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 </a:t>
                </a:r>
                <a:endParaRPr lang="en-US" sz="3200" dirty="0">
                  <a:solidFill>
                    <a:srgbClr val="865474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sp>
          <p:nvSpPr>
            <p:cNvPr id="14" name="TextBox 37">
              <a:extLst>
                <a:ext uri="{FF2B5EF4-FFF2-40B4-BE49-F238E27FC236}">
                  <a16:creationId xmlns:a16="http://schemas.microsoft.com/office/drawing/2014/main" id="{C95E311A-B539-F7F3-F201-59685BFBE8C1}"/>
                </a:ext>
              </a:extLst>
            </p:cNvPr>
            <p:cNvSpPr txBox="1"/>
            <p:nvPr/>
          </p:nvSpPr>
          <p:spPr>
            <a:xfrm>
              <a:off x="13898962" y="4617658"/>
              <a:ext cx="3233586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865474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日</a:t>
              </a:r>
              <a:endParaRPr lang="en-US" sz="3200" dirty="0">
                <a:solidFill>
                  <a:srgbClr val="86547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6D49B-ACEB-8E5C-BDF5-A21E775F37DD}"/>
              </a:ext>
            </a:extLst>
          </p:cNvPr>
          <p:cNvSpPr txBox="1"/>
          <p:nvPr/>
        </p:nvSpPr>
        <p:spPr>
          <a:xfrm>
            <a:off x="-817480" y="5884216"/>
            <a:ext cx="10708104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14:45</a:t>
            </a:r>
          </a:p>
        </p:txBody>
      </p:sp>
    </p:spTree>
    <p:extLst>
      <p:ext uri="{BB962C8B-B14F-4D97-AF65-F5344CB8AC3E}">
        <p14:creationId xmlns:p14="http://schemas.microsoft.com/office/powerpoint/2010/main" val="269369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16514</TotalTime>
  <Words>33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BIZ UDP明朝 Medium</vt:lpstr>
      <vt:lpstr>Hiragino Kaku Gothic Pro</vt:lpstr>
      <vt:lpstr>UD デジタル 教科書体 NP-B</vt:lpstr>
      <vt:lpstr>けいふぉんと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8月ラインナップチラシ</dc:title>
  <dc:creator>齋藤 芙美</dc:creator>
  <cp:lastModifiedBy>田淵 朋世</cp:lastModifiedBy>
  <cp:revision>115</cp:revision>
  <dcterms:created xsi:type="dcterms:W3CDTF">2022-09-22T01:47:20Z</dcterms:created>
  <dcterms:modified xsi:type="dcterms:W3CDTF">2023-07-27T05:31:55Z</dcterms:modified>
</cp:coreProperties>
</file>