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木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1616713" y="2927627"/>
            <a:ext cx="3659458" cy="3824130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69466" y="2620382"/>
            <a:ext cx="323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r>
              <a:rPr kumimoji="1" lang="ja-JP" altLang="en-US" sz="36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706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505879-E332-4160-A003-7937012A2BCA}"/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1668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藤田 英里沙</cp:lastModifiedBy>
  <cp:revision>52</cp:revision>
  <cp:lastPrinted>2023-04-22T05:57:36Z</cp:lastPrinted>
  <dcterms:created xsi:type="dcterms:W3CDTF">2022-02-20T16:12:08Z</dcterms:created>
  <dcterms:modified xsi:type="dcterms:W3CDTF">2023-07-12T11:10:21Z</dcterms:modified>
</cp:coreProperties>
</file>