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1B00D"/>
    <a:srgbClr val="F64C08"/>
    <a:srgbClr val="B03200"/>
    <a:srgbClr val="FC4810"/>
    <a:srgbClr val="FFD7D7"/>
    <a:srgbClr val="981E06"/>
    <a:srgbClr val="F8662C"/>
    <a:srgbClr val="973A07"/>
    <a:srgbClr val="FF8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2A3F64-E265-5958-ED29-9FAF5801A3E6}"/>
              </a:ext>
            </a:extLst>
          </p:cNvPr>
          <p:cNvSpPr/>
          <p:nvPr/>
        </p:nvSpPr>
        <p:spPr>
          <a:xfrm>
            <a:off x="2084716" y="7399"/>
            <a:ext cx="2688569" cy="8222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F9B5173D-B2F5-499F-BDCB-9801B3F2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7187" r="5222"/>
          <a:stretch/>
        </p:blipFill>
        <p:spPr>
          <a:xfrm>
            <a:off x="0" y="7400"/>
            <a:ext cx="2088224" cy="8261907"/>
          </a:xfrm>
          <a:prstGeom prst="rect">
            <a:avLst/>
          </a:prstGeom>
        </p:spPr>
      </p:pic>
      <p:pic>
        <p:nvPicPr>
          <p:cNvPr id="29" name="図 28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8A3CF1B-FA92-4D11-A67A-6256E3EFC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7187" r="5222"/>
          <a:stretch/>
        </p:blipFill>
        <p:spPr>
          <a:xfrm>
            <a:off x="4773285" y="0"/>
            <a:ext cx="2084715" cy="822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76A609-C85A-48E9-AA5F-2FB13EDFD3E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85" r="21684" b="20434"/>
          <a:stretch/>
        </p:blipFill>
        <p:spPr>
          <a:xfrm rot="21262935">
            <a:off x="67388" y="727654"/>
            <a:ext cx="4570885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5508946" y="178273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EC5BC71-8772-4FCC-80A4-3A1C07004D9E}"/>
              </a:ext>
            </a:extLst>
          </p:cNvPr>
          <p:cNvGrpSpPr/>
          <p:nvPr/>
        </p:nvGrpSpPr>
        <p:grpSpPr>
          <a:xfrm>
            <a:off x="279453" y="514410"/>
            <a:ext cx="6328977" cy="1192634"/>
            <a:chOff x="-4397775" y="2328199"/>
            <a:chExt cx="5842132" cy="1100893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49D7F61-4C6C-4A4F-8183-487FDBB5235E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190500">
                    <a:solidFill>
                      <a:srgbClr val="BED54B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819D310-86AB-4078-BA39-9A7AD1010A72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-4397775" y="2328199"/>
              <a:ext cx="5842132" cy="110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 dirty="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512046B-57A2-4D5D-A9E9-293A7F12E57C}"/>
              </a:ext>
            </a:extLst>
          </p:cNvPr>
          <p:cNvGrpSpPr/>
          <p:nvPr/>
        </p:nvGrpSpPr>
        <p:grpSpPr>
          <a:xfrm>
            <a:off x="1211397" y="49417"/>
            <a:ext cx="1899879" cy="825931"/>
            <a:chOff x="-4081617" y="1355806"/>
            <a:chExt cx="1753735" cy="76239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8B955DC8-C27E-4513-8AF3-DEA27BDF58A4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ln w="82550">
                    <a:solidFill>
                      <a:srgbClr val="8BC32F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D3C2142-04BA-4924-A904-840ECEF2D9C0}"/>
                </a:ext>
              </a:extLst>
            </p:cNvPr>
            <p:cNvSpPr txBox="1"/>
            <p:nvPr/>
          </p:nvSpPr>
          <p:spPr>
            <a:xfrm rot="153592">
              <a:off x="-4081617" y="1355806"/>
              <a:ext cx="1753735" cy="76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4744929" y="3704640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0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E2A31BA-7292-4748-9AC2-D89B06DB6F6B}"/>
</file>

<file path=customXml/itemProps2.xml><?xml version="1.0" encoding="utf-8"?>
<ds:datastoreItem xmlns:ds="http://schemas.openxmlformats.org/officeDocument/2006/customXml" ds:itemID="{91812826-1197-4E61-B462-8930E42DF5E3}"/>
</file>

<file path=customXml/itemProps3.xml><?xml version="1.0" encoding="utf-8"?>
<ds:datastoreItem xmlns:ds="http://schemas.openxmlformats.org/officeDocument/2006/customXml" ds:itemID="{BE940E97-6B7F-4248-9C2A-28EC6C4536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60</cp:revision>
  <dcterms:created xsi:type="dcterms:W3CDTF">2022-02-20T16:12:08Z</dcterms:created>
  <dcterms:modified xsi:type="dcterms:W3CDTF">2023-07-12T01:48:49Z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