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BD314-D228-490E-89C5-51BAECDDE9DE}" v="2" dt="2023-07-19T04:36:52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>
        <p:scale>
          <a:sx n="50" d="100"/>
          <a:sy n="50" d="100"/>
        </p:scale>
        <p:origin x="354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4A0BD314-D228-490E-89C5-51BAECDDE9DE}"/>
    <pc:docChg chg="custSel modSld">
      <pc:chgData name="寺田 勝也" userId="8c59538c-4358-4eb0-84dd-2e7cb114f0dc" providerId="ADAL" clId="{4A0BD314-D228-490E-89C5-51BAECDDE9DE}" dt="2023-07-19T04:37:28.697" v="19" actId="478"/>
      <pc:docMkLst>
        <pc:docMk/>
      </pc:docMkLst>
      <pc:sldChg chg="addSp delSp modSp mod">
        <pc:chgData name="寺田 勝也" userId="8c59538c-4358-4eb0-84dd-2e7cb114f0dc" providerId="ADAL" clId="{4A0BD314-D228-490E-89C5-51BAECDDE9DE}" dt="2023-07-19T04:37:28.697" v="19" actId="478"/>
        <pc:sldMkLst>
          <pc:docMk/>
          <pc:sldMk cId="3614745249" sldId="339"/>
        </pc:sldMkLst>
        <pc:spChg chg="del">
          <ac:chgData name="寺田 勝也" userId="8c59538c-4358-4eb0-84dd-2e7cb114f0dc" providerId="ADAL" clId="{4A0BD314-D228-490E-89C5-51BAECDDE9DE}" dt="2023-07-19T04:37:25.836" v="17" actId="478"/>
          <ac:spMkLst>
            <pc:docMk/>
            <pc:sldMk cId="3614745249" sldId="339"/>
            <ac:spMk id="9" creationId="{5C3CDAB0-A1E9-22D8-123A-5D4380BF3686}"/>
          </ac:spMkLst>
        </pc:spChg>
        <pc:grpChg chg="del mod">
          <ac:chgData name="寺田 勝也" userId="8c59538c-4358-4eb0-84dd-2e7cb114f0dc" providerId="ADAL" clId="{4A0BD314-D228-490E-89C5-51BAECDDE9DE}" dt="2023-07-19T04:37:27.677" v="18" actId="478"/>
          <ac:grpSpMkLst>
            <pc:docMk/>
            <pc:sldMk cId="3614745249" sldId="339"/>
            <ac:grpSpMk id="17" creationId="{B3C26590-8167-64F6-207A-8E74938B1558}"/>
          </ac:grpSpMkLst>
        </pc:grpChg>
        <pc:grpChg chg="del mod">
          <ac:chgData name="寺田 勝也" userId="8c59538c-4358-4eb0-84dd-2e7cb114f0dc" providerId="ADAL" clId="{4A0BD314-D228-490E-89C5-51BAECDDE9DE}" dt="2023-07-19T04:37:27.677" v="18" actId="478"/>
          <ac:grpSpMkLst>
            <pc:docMk/>
            <pc:sldMk cId="3614745249" sldId="339"/>
            <ac:grpSpMk id="19" creationId="{5BDFB4A4-AD2D-599F-E518-B3A628920523}"/>
          </ac:grpSpMkLst>
        </pc:grpChg>
        <pc:picChg chg="add del mod">
          <ac:chgData name="寺田 勝也" userId="8c59538c-4358-4eb0-84dd-2e7cb114f0dc" providerId="ADAL" clId="{4A0BD314-D228-490E-89C5-51BAECDDE9DE}" dt="2023-07-19T04:37:28.697" v="19" actId="478"/>
          <ac:picMkLst>
            <pc:docMk/>
            <pc:sldMk cId="3614745249" sldId="339"/>
            <ac:picMk id="2" creationId="{E3608601-A859-8899-77E7-896A9365BD4C}"/>
          </ac:picMkLst>
        </pc:picChg>
        <pc:picChg chg="add mod">
          <ac:chgData name="寺田 勝也" userId="8c59538c-4358-4eb0-84dd-2e7cb114f0dc" providerId="ADAL" clId="{4A0BD314-D228-490E-89C5-51BAECDDE9DE}" dt="2023-07-19T04:37:22.407" v="16" actId="1076"/>
          <ac:picMkLst>
            <pc:docMk/>
            <pc:sldMk cId="3614745249" sldId="339"/>
            <ac:picMk id="5" creationId="{F5D537E2-A407-A20D-C9A3-24F7AA62BD7A}"/>
          </ac:picMkLst>
        </pc:picChg>
      </pc:sldChg>
    </pc:docChg>
  </pc:docChgLst>
  <pc:docChgLst>
    <pc:chgData name="奥田陽子" userId="5bf8eb3d-eb6b-4939-b4ac-48d545c81564" providerId="ADAL" clId="{EA35F8D7-9BDD-4711-A236-F805BAC0EC7E}"/>
    <pc:docChg chg="modSld">
      <pc:chgData name="奥田陽子" userId="5bf8eb3d-eb6b-4939-b4ac-48d545c81564" providerId="ADAL" clId="{EA35F8D7-9BDD-4711-A236-F805BAC0EC7E}" dt="2023-07-19T00:59:07.578" v="11" actId="20577"/>
      <pc:docMkLst>
        <pc:docMk/>
      </pc:docMkLst>
      <pc:sldChg chg="modSp mod">
        <pc:chgData name="奥田陽子" userId="5bf8eb3d-eb6b-4939-b4ac-48d545c81564" providerId="ADAL" clId="{EA35F8D7-9BDD-4711-A236-F805BAC0EC7E}" dt="2023-07-19T00:59:07.578" v="11" actId="20577"/>
        <pc:sldMkLst>
          <pc:docMk/>
          <pc:sldMk cId="3614745249" sldId="339"/>
        </pc:sldMkLst>
        <pc:spChg chg="mod">
          <ac:chgData name="奥田陽子" userId="5bf8eb3d-eb6b-4939-b4ac-48d545c81564" providerId="ADAL" clId="{EA35F8D7-9BDD-4711-A236-F805BAC0EC7E}" dt="2023-07-19T00:59:07.578" v="11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藤田 英里沙" userId="55fb1634-084b-4aa3-92eb-65b651078df8" providerId="ADAL" clId="{3E9468D3-010E-43CD-A36D-40ABFB3F7BB1}"/>
    <pc:docChg chg="undo custSel modSld">
      <pc:chgData name="藤田 英里沙" userId="55fb1634-084b-4aa3-92eb-65b651078df8" providerId="ADAL" clId="{3E9468D3-010E-43CD-A36D-40ABFB3F7BB1}" dt="2023-07-14T00:45:40.944" v="5" actId="1076"/>
      <pc:docMkLst>
        <pc:docMk/>
      </pc:docMkLst>
      <pc:sldChg chg="modSp mod">
        <pc:chgData name="藤田 英里沙" userId="55fb1634-084b-4aa3-92eb-65b651078df8" providerId="ADAL" clId="{3E9468D3-010E-43CD-A36D-40ABFB3F7BB1}" dt="2023-07-14T00:45:40.944" v="5" actId="1076"/>
        <pc:sldMkLst>
          <pc:docMk/>
          <pc:sldMk cId="3614745249" sldId="339"/>
        </pc:sldMkLst>
        <pc:spChg chg="mod">
          <ac:chgData name="藤田 英里沙" userId="55fb1634-084b-4aa3-92eb-65b651078df8" providerId="ADAL" clId="{3E9468D3-010E-43CD-A36D-40ABFB3F7BB1}" dt="2023-07-12T11:14:27.366" v="0" actId="20577"/>
          <ac:spMkLst>
            <pc:docMk/>
            <pc:sldMk cId="3614745249" sldId="339"/>
            <ac:spMk id="37" creationId="{9E768516-238C-4DB9-808C-08417A951D16}"/>
          </ac:spMkLst>
        </pc:spChg>
        <pc:picChg chg="mod modCrop">
          <ac:chgData name="藤田 英里沙" userId="55fb1634-084b-4aa3-92eb-65b651078df8" providerId="ADAL" clId="{3E9468D3-010E-43CD-A36D-40ABFB3F7BB1}" dt="2023-07-14T00:45:40.944" v="5" actId="1076"/>
          <ac:picMkLst>
            <pc:docMk/>
            <pc:sldMk cId="3614745249" sldId="339"/>
            <ac:picMk id="3" creationId="{43E44AAB-E99A-399E-D14A-7DA1F70BE3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C56FED-BA60-731E-9ADC-439B48715CE4}"/>
              </a:ext>
            </a:extLst>
          </p:cNvPr>
          <p:cNvSpPr/>
          <p:nvPr/>
        </p:nvSpPr>
        <p:spPr>
          <a:xfrm>
            <a:off x="242081" y="7741621"/>
            <a:ext cx="639149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solidFill>
                  <a:srgbClr val="500000"/>
                </a:soli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中田亮の昭和歌謡ショーぜひお楽しみください！</a:t>
            </a:r>
            <a:endParaRPr lang="ja-JP" altLang="en-US" sz="2200" b="1" cap="none" spc="0" dirty="0">
              <a:ln w="0"/>
              <a:solidFill>
                <a:srgbClr val="500000"/>
              </a:soli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B281C6C2-3A63-D0D6-F142-401F3DF1B45B}"/>
              </a:ext>
            </a:extLst>
          </p:cNvPr>
          <p:cNvSpPr/>
          <p:nvPr/>
        </p:nvSpPr>
        <p:spPr>
          <a:xfrm>
            <a:off x="-2964764" y="1817566"/>
            <a:ext cx="2281595" cy="1457739"/>
          </a:xfrm>
          <a:prstGeom prst="wedgeEllipseCallout">
            <a:avLst>
              <a:gd name="adj1" fmla="val 51771"/>
              <a:gd name="adj2" fmla="val 27046"/>
            </a:avLst>
          </a:prstGeom>
          <a:solidFill>
            <a:schemeClr val="bg1"/>
          </a:solidFill>
          <a:ln w="60325"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98166C5-52B0-ED24-37A0-3E8C94CA7181}"/>
              </a:ext>
            </a:extLst>
          </p:cNvPr>
          <p:cNvSpPr/>
          <p:nvPr/>
        </p:nvSpPr>
        <p:spPr>
          <a:xfrm>
            <a:off x="-2762686" y="2221043"/>
            <a:ext cx="1877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gradFill>
                  <a:gsLst>
                    <a:gs pos="0">
                      <a:srgbClr val="C00000"/>
                    </a:gs>
                    <a:gs pos="77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あなたに歌を</a:t>
            </a:r>
            <a:endParaRPr lang="en-US" altLang="ja-JP" sz="2200" b="1" dirty="0">
              <a:ln w="0"/>
              <a:gradFill>
                <a:gsLst>
                  <a:gs pos="0">
                    <a:srgbClr val="C00000"/>
                  </a:gs>
                  <a:gs pos="77000">
                    <a:srgbClr val="E76E13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4800000" scaled="0"/>
              </a:gra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  <a:p>
            <a:pPr algn="ctr"/>
            <a:r>
              <a:rPr lang="ja-JP" altLang="en-US" sz="2200" b="1" dirty="0">
                <a:ln w="0"/>
                <a:gradFill>
                  <a:gsLst>
                    <a:gs pos="0">
                      <a:srgbClr val="C00000"/>
                    </a:gs>
                    <a:gs pos="77000">
                      <a:srgbClr val="E76E13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届けます</a:t>
            </a:r>
            <a:endParaRPr lang="ja-JP" altLang="en-US" sz="2200" b="1" cap="none" spc="0" dirty="0">
              <a:ln w="0"/>
              <a:gradFill>
                <a:gsLst>
                  <a:gs pos="0">
                    <a:srgbClr val="C00000"/>
                  </a:gs>
                  <a:gs pos="77000">
                    <a:srgbClr val="E76E13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4800000" scaled="0"/>
              </a:gra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5D537E2-A407-A20D-C9A3-24F7AA62B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1" y="134436"/>
            <a:ext cx="6190271" cy="163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4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944725D-B7C4-4598-AE5B-78816DA5C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7746B-9C76-4434-816C-3ED926670E7A}">
  <ds:schemaRefs>
    <ds:schemaRef ds:uri="aa497eed-f72d-442f-adf5-cc88fbf9cce6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ccc50300-c016-41b3-baf7-1f053ea3de5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</TotalTime>
  <Words>37</Words>
  <Application>Microsoft Office PowerPoint</Application>
  <PresentationFormat>A4 210 x 297 mm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小塚明朝 Pro H</vt:lpstr>
      <vt:lpstr>凸版文久見出しゴシック StdN EB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58</cp:revision>
  <dcterms:created xsi:type="dcterms:W3CDTF">2022-02-20T16:12:08Z</dcterms:created>
  <dcterms:modified xsi:type="dcterms:W3CDTF">2023-07-19T04:37:34Z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