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149E9DF9-EFAF-4D74-BFCF-43BE7D7C1D78}"/>
</file>

<file path=customXml/itemProps2.xml><?xml version="1.0" encoding="utf-8"?>
<ds:datastoreItem xmlns:ds="http://schemas.openxmlformats.org/officeDocument/2006/customXml" ds:itemID="{A1806A9D-CC2E-4C7D-BDD3-F619B08DA54E}"/>
</file>

<file path=customXml/itemProps3.xml><?xml version="1.0" encoding="utf-8"?>
<ds:datastoreItem xmlns:ds="http://schemas.openxmlformats.org/officeDocument/2006/customXml" ds:itemID="{A843075A-3D31-4778-A2DC-EEA752FF20E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87</cp:revision>
  <dcterms:created xsi:type="dcterms:W3CDTF">2022-02-20T16:12:08Z</dcterms:created>
  <dcterms:modified xsi:type="dcterms:W3CDTF">2023-07-12T04:47:14Z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