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2B611FD6-1C9B-4FBD-A274-EA02C09AADF3}"/>
</file>

<file path=customXml/itemProps2.xml><?xml version="1.0" encoding="utf-8"?>
<ds:datastoreItem xmlns:ds="http://schemas.openxmlformats.org/officeDocument/2006/customXml" ds:itemID="{4A76362E-D8A0-40A5-AC57-2EED4BD425A8}"/>
</file>

<file path=customXml/itemProps3.xml><?xml version="1.0" encoding="utf-8"?>
<ds:datastoreItem xmlns:ds="http://schemas.openxmlformats.org/officeDocument/2006/customXml" ds:itemID="{95EF9B55-F0B5-4A34-AF88-CB177CA2069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90</cp:revision>
  <dcterms:created xsi:type="dcterms:W3CDTF">2022-02-20T16:12:08Z</dcterms:created>
  <dcterms:modified xsi:type="dcterms:W3CDTF">2023-07-12T04:45:00Z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