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2FE12DB-026E-4141-AFC6-E7DFA0F381AA}"/>
</file>

<file path=customXml/itemProps2.xml><?xml version="1.0" encoding="utf-8"?>
<ds:datastoreItem xmlns:ds="http://schemas.openxmlformats.org/officeDocument/2006/customXml" ds:itemID="{0A1BC41B-C1C7-4BDA-93ED-3DE1F4D0CA7A}"/>
</file>

<file path=customXml/itemProps3.xml><?xml version="1.0" encoding="utf-8"?>
<ds:datastoreItem xmlns:ds="http://schemas.openxmlformats.org/officeDocument/2006/customXml" ds:itemID="{14D2B3F5-4274-45D9-A949-8BC3487902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86</cp:revision>
  <dcterms:created xsi:type="dcterms:W3CDTF">2022-02-20T16:12:08Z</dcterms:created>
  <dcterms:modified xsi:type="dcterms:W3CDTF">2023-07-12T04:44:05Z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