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BD85C7-82EF-4D78-89F0-5674730D8A16}"/>
</file>

<file path=customXml/itemProps2.xml><?xml version="1.0" encoding="utf-8"?>
<ds:datastoreItem xmlns:ds="http://schemas.openxmlformats.org/officeDocument/2006/customXml" ds:itemID="{A175F967-9374-46D6-A65B-166FF975A598}"/>
</file>

<file path=customXml/itemProps3.xml><?xml version="1.0" encoding="utf-8"?>
<ds:datastoreItem xmlns:ds="http://schemas.openxmlformats.org/officeDocument/2006/customXml" ds:itemID="{C32EFD3A-10C4-4E5F-A4BB-CE47005422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89</cp:revision>
  <dcterms:created xsi:type="dcterms:W3CDTF">2022-02-20T16:12:08Z</dcterms:created>
  <dcterms:modified xsi:type="dcterms:W3CDTF">2023-07-12T04:43:34Z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