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9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449AA5F6-14E6-4F5B-9183-A0CD873B5963}"/>
</file>

<file path=customXml/itemProps2.xml><?xml version="1.0" encoding="utf-8"?>
<ds:datastoreItem xmlns:ds="http://schemas.openxmlformats.org/officeDocument/2006/customXml" ds:itemID="{2E6EB36D-4481-4E34-8526-20D09F0D7F32}"/>
</file>

<file path=customXml/itemProps3.xml><?xml version="1.0" encoding="utf-8"?>
<ds:datastoreItem xmlns:ds="http://schemas.openxmlformats.org/officeDocument/2006/customXml" ds:itemID="{F5E43EFD-ADD0-4B65-893E-A2C8BF0DE85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61</cp:revision>
  <dcterms:created xsi:type="dcterms:W3CDTF">2022-02-20T16:12:08Z</dcterms:created>
  <dcterms:modified xsi:type="dcterms:W3CDTF">2023-07-12T03:02:31Z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