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0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94660"/>
  </p:normalViewPr>
  <p:slideViewPr>
    <p:cSldViewPr snapToGrid="0">
      <p:cViewPr varScale="1">
        <p:scale>
          <a:sx n="66" d="100"/>
          <a:sy n="66" d="100"/>
        </p:scale>
        <p:origin x="213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3" Type="http://schemas.openxmlformats.org/officeDocument/2006/relationships/image" Target="../media/image2.sv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5137729" y="4264632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3462356" y="6570565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4884633" y="6041866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1581110" y="2975309"/>
            <a:ext cx="3673496" cy="3593936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75658" y="6147859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6" name="図 25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F8E784B0-77CA-079F-B3D0-049CD3CC740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-93942" y="3957715"/>
            <a:ext cx="2101104" cy="2152123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C1604D2-96F8-F0DA-5AB4-B40DDF378BA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9827" t="5448" r="14438" b="28817"/>
          <a:stretch/>
        </p:blipFill>
        <p:spPr>
          <a:xfrm rot="479256">
            <a:off x="1864922" y="6695294"/>
            <a:ext cx="1535428" cy="1535428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2023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9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8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金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258555" y="1845373"/>
            <a:ext cx="2473114" cy="2325464"/>
          </a:xfrm>
          <a:prstGeom prst="ellipse">
            <a:avLst/>
          </a:prstGeom>
          <a:effectLst>
            <a:softEdge rad="3175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5483720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32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32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3694135" y="2524072"/>
            <a:ext cx="32311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ラブリーチャーミー</a:t>
            </a:r>
          </a:p>
        </p:txBody>
      </p:sp>
    </p:spTree>
    <p:extLst>
      <p:ext uri="{BB962C8B-B14F-4D97-AF65-F5344CB8AC3E}">
        <p14:creationId xmlns:p14="http://schemas.microsoft.com/office/powerpoint/2010/main" val="2481260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96003F-632A-4AE7-9DDB-252C73B6E7A2}"/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1669</TotalTime>
  <Words>29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HGP創英角ｺﾞｼｯｸUB</vt:lpstr>
      <vt:lpstr>メイリオ</vt:lpstr>
      <vt:lpstr>小塚ゴシック Pro H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藤田 英里沙</cp:lastModifiedBy>
  <cp:revision>52</cp:revision>
  <cp:lastPrinted>2023-04-22T05:57:36Z</cp:lastPrinted>
  <dcterms:created xsi:type="dcterms:W3CDTF">2022-02-20T16:12:08Z</dcterms:created>
  <dcterms:modified xsi:type="dcterms:W3CDTF">2023-07-12T11:10:05Z</dcterms:modified>
</cp:coreProperties>
</file>