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287CFD3-B6E4-4F87-ABA8-FDE2E7100E0C}"/>
</file>

<file path=customXml/itemProps2.xml><?xml version="1.0" encoding="utf-8"?>
<ds:datastoreItem xmlns:ds="http://schemas.openxmlformats.org/officeDocument/2006/customXml" ds:itemID="{6B1E69BF-5159-4CD2-8D78-EEB02A5397F0}"/>
</file>

<file path=customXml/itemProps3.xml><?xml version="1.0" encoding="utf-8"?>
<ds:datastoreItem xmlns:ds="http://schemas.openxmlformats.org/officeDocument/2006/customXml" ds:itemID="{F39F8E1E-E21D-48C3-8829-58CA2D3BF1A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67</cp:revision>
  <dcterms:created xsi:type="dcterms:W3CDTF">2022-02-20T16:12:08Z</dcterms:created>
  <dcterms:modified xsi:type="dcterms:W3CDTF">2023-07-12T03:11:17Z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