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BB0AEE96-B7A1-44FC-85DE-E305987620EA}"/>
</file>

<file path=customXml/itemProps2.xml><?xml version="1.0" encoding="utf-8"?>
<ds:datastoreItem xmlns:ds="http://schemas.openxmlformats.org/officeDocument/2006/customXml" ds:itemID="{DE096447-0153-4269-B822-0B5701DC1820}"/>
</file>

<file path=customXml/itemProps3.xml><?xml version="1.0" encoding="utf-8"?>
<ds:datastoreItem xmlns:ds="http://schemas.openxmlformats.org/officeDocument/2006/customXml" ds:itemID="{5B9528BC-C4FF-480E-9E79-5DB752AA578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2023-07-12T04:42:47Z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