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A0E9AD0-528E-452B-A8A7-8738414F5FD0}"/>
</file>

<file path=customXml/itemProps2.xml><?xml version="1.0" encoding="utf-8"?>
<ds:datastoreItem xmlns:ds="http://schemas.openxmlformats.org/officeDocument/2006/customXml" ds:itemID="{469DAE35-DA74-438A-87EE-D1991745206D}"/>
</file>

<file path=customXml/itemProps3.xml><?xml version="1.0" encoding="utf-8"?>
<ds:datastoreItem xmlns:ds="http://schemas.openxmlformats.org/officeDocument/2006/customXml" ds:itemID="{7451FE61-619C-4F00-803A-8D3369FE5F4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88</cp:revision>
  <dcterms:created xsi:type="dcterms:W3CDTF">2022-02-20T16:12:08Z</dcterms:created>
  <dcterms:modified xsi:type="dcterms:W3CDTF">2023-07-12T04:42:15Z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