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2E7D0-B420-4547-BF5C-25BAE966C7AE}" v="3" dt="2023-07-12T10:57:00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55fb1634-084b-4aa3-92eb-65b651078df8" providerId="ADAL" clId="{480140C0-365F-4427-BB76-1287F8D3E791}"/>
    <pc:docChg chg="delSld">
      <pc:chgData name="藤田 英里沙" userId="55fb1634-084b-4aa3-92eb-65b651078df8" providerId="ADAL" clId="{480140C0-365F-4427-BB76-1287F8D3E791}" dt="2023-07-12T11:08:00.934" v="3" actId="47"/>
      <pc:docMkLst>
        <pc:docMk/>
      </pc:docMkLst>
      <pc:sldChg chg="del">
        <pc:chgData name="藤田 英里沙" userId="55fb1634-084b-4aa3-92eb-65b651078df8" providerId="ADAL" clId="{480140C0-365F-4427-BB76-1287F8D3E791}" dt="2023-07-12T11:07:58.947" v="0" actId="47"/>
        <pc:sldMkLst>
          <pc:docMk/>
          <pc:sldMk cId="2481260732" sldId="340"/>
        </pc:sldMkLst>
      </pc:sldChg>
      <pc:sldChg chg="del">
        <pc:chgData name="藤田 英里沙" userId="55fb1634-084b-4aa3-92eb-65b651078df8" providerId="ADAL" clId="{480140C0-365F-4427-BB76-1287F8D3E791}" dt="2023-07-12T11:07:59.671" v="1" actId="47"/>
        <pc:sldMkLst>
          <pc:docMk/>
          <pc:sldMk cId="1155706246" sldId="341"/>
        </pc:sldMkLst>
      </pc:sldChg>
      <pc:sldChg chg="del">
        <pc:chgData name="藤田 英里沙" userId="55fb1634-084b-4aa3-92eb-65b651078df8" providerId="ADAL" clId="{480140C0-365F-4427-BB76-1287F8D3E791}" dt="2023-07-12T11:08:00.934" v="3" actId="47"/>
        <pc:sldMkLst>
          <pc:docMk/>
          <pc:sldMk cId="1742881126" sldId="342"/>
        </pc:sldMkLst>
      </pc:sldChg>
      <pc:sldChg chg="del">
        <pc:chgData name="藤田 英里沙" userId="55fb1634-084b-4aa3-92eb-65b651078df8" providerId="ADAL" clId="{480140C0-365F-4427-BB76-1287F8D3E791}" dt="2023-07-12T11:08:00.240" v="2" actId="47"/>
        <pc:sldMkLst>
          <pc:docMk/>
          <pc:sldMk cId="4089272541" sldId="34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508962" y="2050179"/>
            <a:ext cx="2278022" cy="222868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8" y="1832661"/>
            <a:ext cx="4978673" cy="5094664"/>
          </a:xfrm>
          <a:prstGeom prst="ellipse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453391" y="2521382"/>
            <a:ext cx="3231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FF000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FF000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rgbClr val="FF000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中田 亮</a:t>
            </a:r>
          </a:p>
        </p:txBody>
      </p:sp>
    </p:spTree>
    <p:extLst>
      <p:ext uri="{BB962C8B-B14F-4D97-AF65-F5344CB8AC3E}">
        <p14:creationId xmlns:p14="http://schemas.microsoft.com/office/powerpoint/2010/main" val="192418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D5D9C08D-E7AE-42F1-915E-CADF664F9E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190CC7-4D73-4030-8A74-5115163752DD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aa497eed-f72d-442f-adf5-cc88fbf9cce6"/>
    <ds:schemaRef ds:uri="http://purl.org/dc/elements/1.1/"/>
    <ds:schemaRef ds:uri="http://schemas.openxmlformats.org/package/2006/metadata/core-properties"/>
    <ds:schemaRef ds:uri="ccc50300-c016-41b3-baf7-1f053ea3de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藤田 英里沙</cp:lastModifiedBy>
  <cp:revision>52</cp:revision>
  <cp:lastPrinted>2023-04-22T05:57:36Z</cp:lastPrinted>
  <dcterms:created xsi:type="dcterms:W3CDTF">2022-02-20T16:12:08Z</dcterms:created>
  <dcterms:modified xsi:type="dcterms:W3CDTF">2023-07-12T11:08:04Z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