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83" r:id="rId3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92"/>
    <a:srgbClr val="237491"/>
    <a:srgbClr val="2B5889"/>
    <a:srgbClr val="21436A"/>
    <a:srgbClr val="B68F38"/>
    <a:srgbClr val="F4C669"/>
    <a:srgbClr val="D3E0EC"/>
    <a:srgbClr val="96CC8E"/>
    <a:srgbClr val="F2DEC1"/>
    <a:srgbClr val="FB7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45" autoAdjust="0"/>
    <p:restoredTop sz="94096" autoAdjust="0"/>
  </p:normalViewPr>
  <p:slideViewPr>
    <p:cSldViewPr snapToGrid="0">
      <p:cViewPr>
        <p:scale>
          <a:sx n="52" d="100"/>
          <a:sy n="52" d="100"/>
        </p:scale>
        <p:origin x="2246" y="2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8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9C7148A-46E8-ADB4-6073-4B2B35263571}"/>
              </a:ext>
            </a:extLst>
          </p:cNvPr>
          <p:cNvSpPr/>
          <p:nvPr/>
        </p:nvSpPr>
        <p:spPr>
          <a:xfrm>
            <a:off x="-179187" y="-131951"/>
            <a:ext cx="8003597" cy="10960371"/>
          </a:xfrm>
          <a:prstGeom prst="rect">
            <a:avLst/>
          </a:prstGeom>
          <a:solidFill>
            <a:srgbClr val="F6E5C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3DC57B-6DD3-54C4-378A-6687D3B98E56}"/>
              </a:ext>
            </a:extLst>
          </p:cNvPr>
          <p:cNvSpPr/>
          <p:nvPr/>
        </p:nvSpPr>
        <p:spPr>
          <a:xfrm>
            <a:off x="-674873" y="-131950"/>
            <a:ext cx="8437291" cy="271920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  <a:effectLst>
            <a:outerShdw blurRad="520700" dist="50800" dir="5400000" algn="ctr" rotWithShape="0">
              <a:schemeClr val="bg1">
                <a:alpha val="62000"/>
              </a:schemeClr>
            </a:outerShdw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4E04FB9B-6911-E6BD-4209-205DAFC0BD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8103"/>
          <a:stretch/>
        </p:blipFill>
        <p:spPr>
          <a:xfrm>
            <a:off x="202021" y="6688975"/>
            <a:ext cx="2832292" cy="3404039"/>
          </a:xfrm>
          <a:prstGeom prst="rect">
            <a:avLst/>
          </a:prstGeom>
        </p:spPr>
      </p:pic>
      <p:sp>
        <p:nvSpPr>
          <p:cNvPr id="39" name="Rectangle 1">
            <a:extLst>
              <a:ext uri="{FF2B5EF4-FFF2-40B4-BE49-F238E27FC236}">
                <a16:creationId xmlns:a16="http://schemas.microsoft.com/office/drawing/2014/main" id="{99DF5689-14E4-1AC6-9E87-C37192CCF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963" y="9548754"/>
            <a:ext cx="2459038" cy="38472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spc="100" dirty="0">
                <a:solidFill>
                  <a:schemeClr val="bg2">
                    <a:lumMod val="25000"/>
                  </a:schemeClr>
                </a:solidFill>
                <a:effectLst>
                  <a:glow rad="2159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フランス政府公認ガイド</a:t>
            </a:r>
            <a:endParaRPr lang="en-US" altLang="ja-JP" sz="1200" spc="100" dirty="0">
              <a:solidFill>
                <a:schemeClr val="bg2">
                  <a:lumMod val="25000"/>
                </a:schemeClr>
              </a:solidFill>
              <a:effectLst>
                <a:glow rad="215900">
                  <a:schemeClr val="bg1"/>
                </a:glo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300" dirty="0">
                <a:effectLst>
                  <a:glow rad="1270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中村　じゅんじ</a:t>
            </a:r>
            <a:endParaRPr kumimoji="1" lang="ja-JP" altLang="ja-JP" sz="1300" dirty="0">
              <a:effectLst>
                <a:glow rad="127000">
                  <a:schemeClr val="bg1"/>
                </a:glo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16F41B3-77A9-19EF-C559-266C9EEDA7FA}"/>
              </a:ext>
            </a:extLst>
          </p:cNvPr>
          <p:cNvGrpSpPr/>
          <p:nvPr/>
        </p:nvGrpSpPr>
        <p:grpSpPr>
          <a:xfrm>
            <a:off x="2200995" y="6860213"/>
            <a:ext cx="5513117" cy="3013808"/>
            <a:chOff x="-5108540" y="7006299"/>
            <a:chExt cx="3973373" cy="1981168"/>
          </a:xfrm>
        </p:grpSpPr>
        <p:sp>
          <p:nvSpPr>
            <p:cNvPr id="8" name="TextBox 27">
              <a:extLst>
                <a:ext uri="{FF2B5EF4-FFF2-40B4-BE49-F238E27FC236}">
                  <a16:creationId xmlns:a16="http://schemas.microsoft.com/office/drawing/2014/main" id="{4CC9FC58-B732-F311-2701-855EB6345B9C}"/>
                </a:ext>
              </a:extLst>
            </p:cNvPr>
            <p:cNvSpPr txBox="1"/>
            <p:nvPr/>
          </p:nvSpPr>
          <p:spPr>
            <a:xfrm>
              <a:off x="-4010568" y="8167741"/>
              <a:ext cx="2875401" cy="305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CCD33DE4-8195-B100-CEC9-2D49A771FD1D}"/>
                </a:ext>
              </a:extLst>
            </p:cNvPr>
            <p:cNvSpPr txBox="1"/>
            <p:nvPr/>
          </p:nvSpPr>
          <p:spPr>
            <a:xfrm>
              <a:off x="-1918689" y="8247674"/>
              <a:ext cx="596859" cy="2124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0"/>
                </a:lnSpc>
              </a:pPr>
              <a:endParaRPr lang="en-US" altLang="ja-JP" sz="4200" b="1" dirty="0">
                <a:solidFill>
                  <a:schemeClr val="bg1"/>
                </a:solidFill>
                <a:effectLst>
                  <a:glow rad="25400">
                    <a:schemeClr val="tx1">
                      <a:lumMod val="85000"/>
                      <a:lumOff val="15000"/>
                    </a:schemeClr>
                  </a:glow>
                  <a:innerShdw blurRad="114300"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4BD1196-65F3-24FD-599F-18CEE019EB41}"/>
                </a:ext>
              </a:extLst>
            </p:cNvPr>
            <p:cNvSpPr txBox="1"/>
            <p:nvPr/>
          </p:nvSpPr>
          <p:spPr>
            <a:xfrm rot="16200000">
              <a:off x="-4783238" y="7998218"/>
              <a:ext cx="930678" cy="27618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ja-JP" altLang="en-US" sz="8000" b="1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</a:t>
              </a:r>
              <a:endParaRPr lang="en-US" altLang="ja-JP" sz="8000" b="1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E79BC3E-41E9-8D54-7B35-436B8DFA3214}"/>
                </a:ext>
              </a:extLst>
            </p:cNvPr>
            <p:cNvSpPr txBox="1"/>
            <p:nvPr/>
          </p:nvSpPr>
          <p:spPr>
            <a:xfrm rot="16200000">
              <a:off x="-3028990" y="7373398"/>
              <a:ext cx="930678" cy="149804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６</a:t>
              </a:r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1367B60D-FC87-27E6-1330-E7719ABBEFBB}"/>
                </a:ext>
              </a:extLst>
            </p:cNvPr>
            <p:cNvSpPr txBox="1"/>
            <p:nvPr/>
          </p:nvSpPr>
          <p:spPr>
            <a:xfrm>
              <a:off x="-5108540" y="8818739"/>
              <a:ext cx="3850103" cy="1687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10"/>
                </a:lnSpc>
              </a:pPr>
              <a:r>
                <a:rPr lang="en-US" sz="3600" b="1" dirty="0">
                  <a:solidFill>
                    <a:srgbClr val="FFFFFF"/>
                  </a:solidFill>
                  <a:effectLst>
                    <a:glow rad="127000">
                      <a:schemeClr val="tx1">
                        <a:alpha val="80000"/>
                      </a:schemeClr>
                    </a:glow>
                    <a:outerShdw blurRad="38100" algn="ctr" rotWithShape="0">
                      <a:prstClr val="black"/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14:00</a:t>
              </a:r>
              <a:r>
                <a:rPr lang="ja-JP" altLang="en-US" sz="3600" b="1" dirty="0">
                  <a:solidFill>
                    <a:srgbClr val="FFFFFF"/>
                  </a:solidFill>
                  <a:effectLst>
                    <a:glow rad="127000">
                      <a:schemeClr val="tx1">
                        <a:alpha val="80000"/>
                      </a:schemeClr>
                    </a:glow>
                    <a:outerShdw blurRad="38100" algn="ctr" rotWithShape="0">
                      <a:prstClr val="black"/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sz="3600" b="1" dirty="0">
                  <a:solidFill>
                    <a:srgbClr val="FFFFFF"/>
                  </a:solidFill>
                  <a:effectLst>
                    <a:glow rad="127000">
                      <a:schemeClr val="tx1">
                        <a:alpha val="80000"/>
                      </a:schemeClr>
                    </a:glow>
                    <a:outerShdw blurRad="38100" algn="ctr" rotWithShape="0">
                      <a:prstClr val="black"/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15:00</a:t>
              </a: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CED72869-3D77-000A-56DF-646787047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4540234" y="7006299"/>
              <a:ext cx="1640008" cy="752545"/>
            </a:xfrm>
            <a:prstGeom prst="rect">
              <a:avLst/>
            </a:prstGeom>
          </p:spPr>
        </p:pic>
        <p:sp>
          <p:nvSpPr>
            <p:cNvPr id="21" name="TextBox 37">
              <a:extLst>
                <a:ext uri="{FF2B5EF4-FFF2-40B4-BE49-F238E27FC236}">
                  <a16:creationId xmlns:a16="http://schemas.microsoft.com/office/drawing/2014/main" id="{1695CE80-2048-C088-6D29-84370778F874}"/>
                </a:ext>
              </a:extLst>
            </p:cNvPr>
            <p:cNvSpPr txBox="1"/>
            <p:nvPr/>
          </p:nvSpPr>
          <p:spPr>
            <a:xfrm>
              <a:off x="-4366414" y="7411126"/>
              <a:ext cx="2330488" cy="159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  </a:t>
              </a:r>
              <a:endParaRPr lang="en-US" sz="3200" dirty="0">
                <a:solidFill>
                  <a:srgbClr val="634C0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pic>
          <p:nvPicPr>
            <p:cNvPr id="18" name="Picture 60">
              <a:extLst>
                <a:ext uri="{FF2B5EF4-FFF2-40B4-BE49-F238E27FC236}">
                  <a16:creationId xmlns:a16="http://schemas.microsoft.com/office/drawing/2014/main" id="{86B2D272-3DCD-E66A-F70D-A7A6F130C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2857855" y="7294333"/>
              <a:ext cx="1246537" cy="362748"/>
            </a:xfrm>
            <a:prstGeom prst="rect">
              <a:avLst/>
            </a:prstGeom>
          </p:spPr>
        </p:pic>
      </p:grpSp>
      <p:pic>
        <p:nvPicPr>
          <p:cNvPr id="42" name="図 41">
            <a:extLst>
              <a:ext uri="{FF2B5EF4-FFF2-40B4-BE49-F238E27FC236}">
                <a16:creationId xmlns:a16="http://schemas.microsoft.com/office/drawing/2014/main" id="{B9BF7684-F7FF-BBB7-DB4B-E3AEB65530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983" y="2190783"/>
            <a:ext cx="4847598" cy="2719200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2DD95F8B-46C3-DC57-3E62-E34355619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76" y="2143142"/>
            <a:ext cx="4156757" cy="2766841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F068513-CD42-A3AF-C9E1-BE8B00C1FC01}"/>
              </a:ext>
            </a:extLst>
          </p:cNvPr>
          <p:cNvSpPr/>
          <p:nvPr/>
        </p:nvSpPr>
        <p:spPr>
          <a:xfrm>
            <a:off x="-342297" y="4553497"/>
            <a:ext cx="8437291" cy="2174939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  <a:effectLst>
            <a:outerShdw blurRad="520700" dist="50800" dir="5400000" algn="ctr" rotWithShape="0">
              <a:schemeClr val="bg1">
                <a:alpha val="62000"/>
              </a:schemeClr>
            </a:outerShdw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DC8207E-DB49-5845-F487-3192889EC055}"/>
              </a:ext>
            </a:extLst>
          </p:cNvPr>
          <p:cNvSpPr txBox="1"/>
          <p:nvPr/>
        </p:nvSpPr>
        <p:spPr>
          <a:xfrm>
            <a:off x="-200761" y="4543734"/>
            <a:ext cx="7914873" cy="10750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-JP" altLang="en-US" sz="6000" b="1" i="0" dirty="0">
                <a:ln w="19050" cmpd="sng">
                  <a:solidFill>
                    <a:srgbClr val="D5A303">
                      <a:alpha val="31000"/>
                    </a:srgbClr>
                  </a:solidFill>
                </a:ln>
                <a:effectLst>
                  <a:outerShdw blurRad="203200" dist="50800" dir="5400000" algn="ctr" rotWithShape="0">
                    <a:srgbClr val="D5A303">
                      <a:alpha val="57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華麗なるパリ</a:t>
            </a:r>
            <a:endParaRPr lang="en-US" altLang="ja-JP" sz="6000" b="1" i="0" dirty="0">
              <a:ln w="19050" cmpd="sng">
                <a:solidFill>
                  <a:srgbClr val="D5A303">
                    <a:alpha val="31000"/>
                  </a:srgbClr>
                </a:solidFill>
              </a:ln>
              <a:effectLst>
                <a:outerShdw blurRad="203200" dist="50800" dir="5400000" algn="ctr" rotWithShape="0">
                  <a:srgbClr val="D5A303">
                    <a:alpha val="57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B656264B-25A7-F884-F745-4075AE71AB60}"/>
              </a:ext>
            </a:extLst>
          </p:cNvPr>
          <p:cNvSpPr/>
          <p:nvPr/>
        </p:nvSpPr>
        <p:spPr>
          <a:xfrm>
            <a:off x="6237695" y="8271624"/>
            <a:ext cx="828151" cy="828151"/>
          </a:xfrm>
          <a:prstGeom prst="ellipse">
            <a:avLst/>
          </a:prstGeom>
          <a:solidFill>
            <a:srgbClr val="1D2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C5FEA3E-8065-97E7-0F89-34CFA266B516}"/>
              </a:ext>
            </a:extLst>
          </p:cNvPr>
          <p:cNvSpPr txBox="1"/>
          <p:nvPr/>
        </p:nvSpPr>
        <p:spPr>
          <a:xfrm rot="16200000">
            <a:off x="6557849" y="7344116"/>
            <a:ext cx="1415772" cy="2078560"/>
          </a:xfrm>
          <a:prstGeom prst="rect">
            <a:avLst/>
          </a:prstGeom>
          <a:noFill/>
          <a:effectLst>
            <a:glow rad="127000">
              <a:srgbClr val="E34558"/>
            </a:glow>
            <a:outerShdw blurRad="50800" dist="50800" dir="258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vert="eaVert" wrap="square">
            <a:sp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3600" b="1" i="0" u="none" strike="noStrike" baseline="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</a:t>
            </a:r>
            <a:r>
              <a:rPr lang="en-US" altLang="ja-JP" sz="8000" b="1" i="0" u="none" strike="noStrike" baseline="0" dirty="0">
                <a:solidFill>
                  <a:schemeClr val="bg1"/>
                </a:solidFill>
                <a:effectLst>
                  <a:glow rad="25400">
                    <a:schemeClr val="accent1">
                      <a:alpha val="40000"/>
                    </a:schemeClr>
                  </a:glow>
                  <a:outerShdw blurRad="50800" dist="38100" dir="5400000" algn="ctr" rotWithShape="0">
                    <a:srgbClr val="000000">
                      <a:alpha val="44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endParaRPr lang="en-US" altLang="ja-JP" sz="8000" b="1" i="0" u="none" strike="noStrike" baseline="0" dirty="0">
              <a:solidFill>
                <a:schemeClr val="bg1"/>
              </a:solidFill>
              <a:effectLst>
                <a:glow rad="88900">
                  <a:srgbClr val="634C0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6817C7A-6752-185D-E91B-AF0C86BB35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71" y="-519499"/>
            <a:ext cx="7637712" cy="11790948"/>
          </a:xfrm>
          <a:prstGeom prst="rect">
            <a:avLst/>
          </a:prstGeom>
          <a:effectLst/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9E43EB54-F1D0-4272-48E8-1AC8F5A64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2604">
            <a:off x="3998767" y="-743"/>
            <a:ext cx="3466604" cy="259995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A608E73-4D89-C8AC-3AFF-9D8754EF804F}"/>
              </a:ext>
            </a:extLst>
          </p:cNvPr>
          <p:cNvSpPr txBox="1"/>
          <p:nvPr/>
        </p:nvSpPr>
        <p:spPr>
          <a:xfrm rot="719789">
            <a:off x="4309757" y="877668"/>
            <a:ext cx="4012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3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フランス・パリ</a:t>
            </a:r>
            <a:endParaRPr kumimoji="1" lang="en-US" altLang="ja-JP" sz="32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28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から</a:t>
            </a:r>
            <a:r>
              <a:rPr kumimoji="1" lang="ja-JP" altLang="en-US" sz="4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生中継！</a:t>
            </a:r>
            <a:endParaRPr lang="ja-JP" altLang="en-US" sz="36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0458DA9-E3DD-F9E5-98C6-E8B7B6C33C8D}"/>
              </a:ext>
            </a:extLst>
          </p:cNvPr>
          <p:cNvSpPr txBox="1"/>
          <p:nvPr/>
        </p:nvSpPr>
        <p:spPr>
          <a:xfrm>
            <a:off x="5335999" y="4335144"/>
            <a:ext cx="2183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effectLst>
                  <a:glow rad="114300">
                    <a:schemeClr val="bg1"/>
                  </a:glow>
                  <a:outerShdw blurRad="50800" dist="50800" dir="5400000" sx="2000" sy="2000" algn="ctr" rotWithShape="0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写真提供：</a:t>
            </a:r>
            <a:r>
              <a:rPr kumimoji="1" lang="en-US" altLang="ja-JP" sz="2000" b="1" dirty="0">
                <a:effectLst>
                  <a:glow rad="114300">
                    <a:schemeClr val="bg1"/>
                  </a:glow>
                  <a:outerShdw blurRad="50800" dist="50800" dir="5400000" sx="2000" sy="2000" algn="ctr" rotWithShape="0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o-dan</a:t>
            </a:r>
            <a:endParaRPr kumimoji="1" lang="ja-JP" altLang="en-US" sz="2000" b="1" dirty="0">
              <a:effectLst>
                <a:glow rad="114300">
                  <a:schemeClr val="bg1"/>
                </a:glow>
                <a:outerShdw blurRad="50800" dist="50800" dir="5400000" sx="2000" sy="2000" algn="ctr" rotWithShape="0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9E90EC1-88A6-06B4-9E3C-0BFDC7DE2401}"/>
              </a:ext>
            </a:extLst>
          </p:cNvPr>
          <p:cNvSpPr txBox="1"/>
          <p:nvPr/>
        </p:nvSpPr>
        <p:spPr>
          <a:xfrm>
            <a:off x="-183051" y="5351655"/>
            <a:ext cx="7914873" cy="7475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-JP" altLang="en-US" sz="4000" b="1" i="0" dirty="0">
                <a:ln w="19050" cmpd="sng">
                  <a:solidFill>
                    <a:srgbClr val="D5A303">
                      <a:alpha val="31000"/>
                    </a:srgbClr>
                  </a:solidFill>
                </a:ln>
                <a:effectLst>
                  <a:outerShdw blurRad="203200" dist="50800" dir="5400000" algn="ctr" rotWithShape="0">
                    <a:srgbClr val="D5A303">
                      <a:alpha val="57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（フランス）</a:t>
            </a:r>
            <a:endParaRPr kumimoji="1" lang="ja-JP" altLang="en-US" sz="4000" b="1" dirty="0">
              <a:ln w="19050" cmpd="sng">
                <a:solidFill>
                  <a:srgbClr val="D5A303">
                    <a:alpha val="31000"/>
                  </a:srgbClr>
                </a:solidFill>
              </a:ln>
              <a:effectLst>
                <a:outerShdw blurRad="203200" dist="50800" dir="5400000" algn="ctr" rotWithShape="0">
                  <a:srgbClr val="D5A303">
                    <a:alpha val="57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390C5A7-6573-D0C8-5F7C-3060437BA671}"/>
              </a:ext>
            </a:extLst>
          </p:cNvPr>
          <p:cNvSpPr txBox="1"/>
          <p:nvPr/>
        </p:nvSpPr>
        <p:spPr>
          <a:xfrm>
            <a:off x="-218220" y="5921089"/>
            <a:ext cx="7914873" cy="7475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-JP" altLang="en-US" sz="4000" b="1" i="0" dirty="0">
                <a:ln w="19050" cmpd="sng">
                  <a:solidFill>
                    <a:srgbClr val="D5A303">
                      <a:alpha val="31000"/>
                    </a:srgbClr>
                  </a:solidFill>
                </a:ln>
                <a:effectLst>
                  <a:outerShdw blurRad="203200" dist="50800" dir="5400000" algn="ctr" rotWithShape="0">
                    <a:srgbClr val="D5A303">
                      <a:alpha val="57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～歴史と文化をたずねて～</a:t>
            </a:r>
            <a:endParaRPr kumimoji="1" lang="ja-JP" altLang="en-US" sz="4000" b="1" dirty="0">
              <a:ln w="19050" cmpd="sng">
                <a:solidFill>
                  <a:srgbClr val="D5A303">
                    <a:alpha val="31000"/>
                  </a:srgbClr>
                </a:solidFill>
              </a:ln>
              <a:effectLst>
                <a:outerShdw blurRad="203200" dist="50800" dir="5400000" algn="ctr" rotWithShape="0">
                  <a:srgbClr val="D5A303">
                    <a:alpha val="57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56D9853A-05C3-BB66-229B-55669685D8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1" y="667521"/>
            <a:ext cx="2089453" cy="10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4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16514</TotalTime>
  <Words>44</Words>
  <Application>Microsoft Office PowerPoint</Application>
  <PresentationFormat>ユーザー設定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BIZ UDPゴシック</vt:lpstr>
      <vt:lpstr>Hiragino Kaku Gothic Pro</vt:lpstr>
      <vt:lpstr>UD デジタル 教科書体 N-B</vt:lpstr>
      <vt:lpstr>UD デジタル 教科書体 NK-R</vt:lpstr>
      <vt:lpstr>UD デジタル 教科書体 NP-B</vt:lpstr>
      <vt:lpstr>けいふぉんと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8月ラインナップチラシ</dc:title>
  <dc:creator>齋藤 芙美</dc:creator>
  <cp:lastModifiedBy>田淵 朋世</cp:lastModifiedBy>
  <cp:revision>115</cp:revision>
  <dcterms:created xsi:type="dcterms:W3CDTF">2022-09-22T01:47:20Z</dcterms:created>
  <dcterms:modified xsi:type="dcterms:W3CDTF">2023-07-27T05:30:15Z</dcterms:modified>
</cp:coreProperties>
</file>